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192" y="16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57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4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7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4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69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0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98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6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90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4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1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81ED-7616-4F08-83D6-22A76FC19747}" type="datetimeFigureOut">
              <a:rPr lang="sv-SE" smtClean="0"/>
              <a:t>2023-05-14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FB84-C920-49D7-B0EA-E1BA5442E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77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56297" y="4589856"/>
            <a:ext cx="19213421" cy="167116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Sustainability</a:t>
            </a:r>
            <a:r>
              <a:rPr lang="sv-SE" dirty="0" smtClean="0"/>
              <a:t> in </a:t>
            </a:r>
            <a:r>
              <a:rPr lang="sv-SE" dirty="0" err="1" smtClean="0"/>
              <a:t>Anaesthesia</a:t>
            </a:r>
            <a:r>
              <a:rPr lang="sv-SE" dirty="0" smtClean="0"/>
              <a:t> and Intensive </a:t>
            </a:r>
            <a:r>
              <a:rPr lang="sv-SE" dirty="0" err="1" smtClean="0"/>
              <a:t>care</a:t>
            </a:r>
            <a:r>
              <a:rPr lang="sv-SE" dirty="0" smtClean="0"/>
              <a:t> in Sweden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46613" y="7454207"/>
            <a:ext cx="18432788" cy="2665065"/>
          </a:xfrm>
        </p:spPr>
        <p:txBody>
          <a:bodyPr>
            <a:normAutofit/>
          </a:bodyPr>
          <a:lstStyle/>
          <a:p>
            <a:pPr algn="l"/>
            <a:r>
              <a:rPr lang="sv-SE" sz="3600" b="1" dirty="0" err="1" smtClean="0"/>
              <a:t>Environmental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sustainability</a:t>
            </a:r>
            <a:r>
              <a:rPr lang="sv-SE" sz="3600" b="1" dirty="0" smtClean="0"/>
              <a:t> </a:t>
            </a:r>
            <a:r>
              <a:rPr lang="sv-SE" sz="3600" dirty="0" smtClean="0"/>
              <a:t>is an </a:t>
            </a:r>
            <a:r>
              <a:rPr lang="sv-SE" sz="3600" dirty="0" err="1" smtClean="0"/>
              <a:t>important</a:t>
            </a:r>
            <a:r>
              <a:rPr lang="sv-SE" sz="3600" dirty="0"/>
              <a:t> </a:t>
            </a:r>
            <a:r>
              <a:rPr lang="sv-SE" sz="3600" dirty="0" smtClean="0"/>
              <a:t>part </a:t>
            </a:r>
            <a:r>
              <a:rPr lang="sv-SE" sz="3600" dirty="0" err="1" smtClean="0"/>
              <a:t>of</a:t>
            </a:r>
            <a:r>
              <a:rPr lang="sv-SE" sz="3600" dirty="0" smtClean="0"/>
              <a:t> the Swedish </a:t>
            </a:r>
            <a:r>
              <a:rPr lang="sv-SE" sz="3600" dirty="0" err="1" smtClean="0"/>
              <a:t>society</a:t>
            </a:r>
            <a:r>
              <a:rPr lang="sv-SE" sz="3600" dirty="0" smtClean="0"/>
              <a:t> in general. The </a:t>
            </a:r>
            <a:r>
              <a:rPr lang="sv-SE" sz="3600" dirty="0" err="1" smtClean="0"/>
              <a:t>law</a:t>
            </a:r>
            <a:r>
              <a:rPr lang="sv-SE" sz="3600" dirty="0" smtClean="0"/>
              <a:t> </a:t>
            </a:r>
            <a:r>
              <a:rPr lang="sv-SE" sz="3600" dirty="0" err="1" smtClean="0"/>
              <a:t>that</a:t>
            </a:r>
            <a:r>
              <a:rPr lang="sv-SE" sz="3600" dirty="0" smtClean="0"/>
              <a:t> </a:t>
            </a:r>
            <a:r>
              <a:rPr lang="sv-SE" sz="3600" dirty="0" err="1" smtClean="0"/>
              <a:t>regulates</a:t>
            </a:r>
            <a:r>
              <a:rPr lang="sv-SE" sz="3600" dirty="0" smtClean="0"/>
              <a:t> </a:t>
            </a:r>
            <a:r>
              <a:rPr lang="sv-SE" sz="3600" dirty="0" err="1" smtClean="0"/>
              <a:t>environmental</a:t>
            </a:r>
            <a:r>
              <a:rPr lang="sv-SE" sz="3600" dirty="0" smtClean="0"/>
              <a:t> </a:t>
            </a:r>
            <a:r>
              <a:rPr lang="sv-SE" sz="3600" dirty="0" err="1" smtClean="0"/>
              <a:t>issues</a:t>
            </a:r>
            <a:r>
              <a:rPr lang="sv-SE" sz="3600" dirty="0" smtClean="0"/>
              <a:t> </a:t>
            </a:r>
            <a:r>
              <a:rPr lang="sv-SE" sz="3600" dirty="0" err="1" smtClean="0"/>
              <a:t>include</a:t>
            </a:r>
            <a:r>
              <a:rPr lang="sv-SE" sz="3600" dirty="0" smtClean="0"/>
              <a:t> </a:t>
            </a:r>
            <a:r>
              <a:rPr lang="sv-SE" sz="3600" dirty="0" err="1" smtClean="0"/>
              <a:t>that</a:t>
            </a:r>
            <a:r>
              <a:rPr lang="sv-SE" sz="3600" dirty="0" smtClean="0"/>
              <a:t> </a:t>
            </a:r>
            <a:r>
              <a:rPr lang="sv-SE" sz="3600" dirty="0" err="1" smtClean="0"/>
              <a:t>packageing</a:t>
            </a:r>
            <a:r>
              <a:rPr lang="sv-SE" sz="3600" dirty="0" smtClean="0"/>
              <a:t> is </a:t>
            </a:r>
            <a:r>
              <a:rPr lang="sv-SE" sz="3600" dirty="0" err="1" smtClean="0"/>
              <a:t>recycled</a:t>
            </a:r>
            <a:r>
              <a:rPr lang="sv-SE" sz="3600" dirty="0" smtClean="0"/>
              <a:t> </a:t>
            </a:r>
            <a:r>
              <a:rPr lang="sv-SE" sz="3600" dirty="0" err="1" smtClean="0"/>
              <a:t>everywhere</a:t>
            </a:r>
            <a:r>
              <a:rPr lang="sv-SE" sz="3600" dirty="0" smtClean="0"/>
              <a:t> in the </a:t>
            </a:r>
            <a:r>
              <a:rPr lang="sv-SE" sz="3600" dirty="0" err="1" smtClean="0"/>
              <a:t>society</a:t>
            </a:r>
            <a:r>
              <a:rPr lang="sv-SE" sz="3600" dirty="0" smtClean="0"/>
              <a:t>, </a:t>
            </a:r>
            <a:r>
              <a:rPr lang="sv-SE" sz="3600" dirty="0" err="1" smtClean="0"/>
              <a:t>including</a:t>
            </a:r>
            <a:r>
              <a:rPr lang="sv-SE" sz="3600" dirty="0" smtClean="0"/>
              <a:t> the hospitals. </a:t>
            </a:r>
          </a:p>
          <a:p>
            <a:pPr algn="l"/>
            <a:r>
              <a:rPr lang="sv-SE" sz="3600" dirty="0" smtClean="0"/>
              <a:t>The </a:t>
            </a:r>
            <a:r>
              <a:rPr lang="sv-SE" sz="3600" dirty="0" err="1" smtClean="0"/>
              <a:t>pictures</a:t>
            </a:r>
            <a:r>
              <a:rPr lang="sv-SE" sz="3600" dirty="0" smtClean="0"/>
              <a:t> shows </a:t>
            </a:r>
            <a:r>
              <a:rPr lang="sv-SE" sz="3600" dirty="0" err="1" smtClean="0"/>
              <a:t>how</a:t>
            </a:r>
            <a:r>
              <a:rPr lang="sv-SE" sz="3600" dirty="0" smtClean="0"/>
              <a:t> </a:t>
            </a:r>
            <a:r>
              <a:rPr lang="sv-SE" sz="3600" dirty="0" err="1" smtClean="0"/>
              <a:t>this</a:t>
            </a:r>
            <a:r>
              <a:rPr lang="sv-SE" sz="3600" dirty="0" smtClean="0"/>
              <a:t> </a:t>
            </a:r>
            <a:r>
              <a:rPr lang="sv-SE" sz="3600" dirty="0" err="1" smtClean="0"/>
              <a:t>can</a:t>
            </a:r>
            <a:r>
              <a:rPr lang="sv-SE" sz="3600" dirty="0" smtClean="0"/>
              <a:t> be </a:t>
            </a:r>
            <a:r>
              <a:rPr lang="sv-SE" sz="3600" dirty="0" err="1" smtClean="0"/>
              <a:t>done</a:t>
            </a:r>
            <a:r>
              <a:rPr lang="sv-SE" sz="3600" dirty="0" smtClean="0"/>
              <a:t> </a:t>
            </a:r>
            <a:r>
              <a:rPr lang="sv-SE" sz="3600" dirty="0" err="1" smtClean="0"/>
              <a:t>bedside</a:t>
            </a:r>
            <a:r>
              <a:rPr lang="sv-SE" sz="3600" dirty="0" smtClean="0"/>
              <a:t>. It must be </a:t>
            </a:r>
            <a:r>
              <a:rPr lang="sv-SE" sz="3600" dirty="0" err="1" smtClean="0"/>
              <a:t>easy</a:t>
            </a:r>
            <a:r>
              <a:rPr lang="sv-SE" sz="3600" dirty="0" smtClean="0"/>
              <a:t> to do it </a:t>
            </a:r>
            <a:r>
              <a:rPr lang="sv-SE" sz="3600" dirty="0" err="1" smtClean="0"/>
              <a:t>correct</a:t>
            </a:r>
            <a:r>
              <a:rPr lang="sv-SE" sz="3600" dirty="0" smtClean="0"/>
              <a:t>!</a:t>
            </a:r>
          </a:p>
          <a:p>
            <a:pPr algn="l"/>
            <a:endParaRPr lang="sv-SE" sz="36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39477"/>
              </p:ext>
            </p:extLst>
          </p:nvPr>
        </p:nvGraphicFramePr>
        <p:xfrm>
          <a:off x="9367737" y="27283964"/>
          <a:ext cx="3025301" cy="287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6676190" imgH="6638095" progId="">
                  <p:embed/>
                </p:oleObj>
              </mc:Choice>
              <mc:Fallback>
                <p:oleObj r:id="rId3" imgW="6676190" imgH="6638095" progId="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7737" y="27283964"/>
                        <a:ext cx="3025301" cy="2878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23874" cy="237605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523874" y="2218"/>
            <a:ext cx="16902153" cy="2373839"/>
          </a:xfrm>
          <a:prstGeom prst="rect">
            <a:avLst/>
          </a:prstGeom>
          <a:solidFill>
            <a:srgbClr val="5CA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22401" y="11729457"/>
            <a:ext cx="5739007" cy="430425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4690" y="11695410"/>
            <a:ext cx="5777917" cy="4333438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6439711" y="11012081"/>
            <a:ext cx="8529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/>
              <a:t>Left</a:t>
            </a:r>
            <a:r>
              <a:rPr lang="sv-SE" sz="3600" dirty="0"/>
              <a:t>: A recycling station at a</a:t>
            </a:r>
            <a:r>
              <a:rPr lang="sv-SE" sz="3600" dirty="0" smtClean="0"/>
              <a:t> </a:t>
            </a:r>
            <a:r>
              <a:rPr lang="sv-SE" sz="3600" dirty="0" err="1"/>
              <a:t>nurse</a:t>
            </a:r>
            <a:r>
              <a:rPr lang="sv-SE" sz="3600" dirty="0"/>
              <a:t> station at the ICU in Linköping University Hospital – plastics, </a:t>
            </a:r>
            <a:r>
              <a:rPr lang="sv-SE" sz="3600" dirty="0" err="1"/>
              <a:t>cardboard</a:t>
            </a:r>
            <a:r>
              <a:rPr lang="sv-SE" sz="3600" dirty="0"/>
              <a:t>, paper, </a:t>
            </a:r>
            <a:r>
              <a:rPr lang="sv-SE" sz="3600" dirty="0" err="1"/>
              <a:t>clear</a:t>
            </a:r>
            <a:r>
              <a:rPr lang="sv-SE" sz="3600" dirty="0"/>
              <a:t> glass and </a:t>
            </a:r>
            <a:r>
              <a:rPr lang="sv-SE" sz="3600" dirty="0" err="1"/>
              <a:t>coloured</a:t>
            </a:r>
            <a:r>
              <a:rPr lang="sv-SE" sz="3600" dirty="0"/>
              <a:t> glass is </a:t>
            </a:r>
            <a:r>
              <a:rPr lang="sv-SE" sz="3600" dirty="0" err="1"/>
              <a:t>collected</a:t>
            </a:r>
            <a:r>
              <a:rPr lang="sv-SE" sz="3600" dirty="0"/>
              <a:t> </a:t>
            </a:r>
            <a:r>
              <a:rPr lang="sv-SE" sz="3600" dirty="0" err="1"/>
              <a:t>when</a:t>
            </a:r>
            <a:r>
              <a:rPr lang="sv-SE" sz="3600" dirty="0"/>
              <a:t> </a:t>
            </a:r>
            <a:r>
              <a:rPr lang="sv-SE" sz="3600" dirty="0" err="1"/>
              <a:t>drugs</a:t>
            </a:r>
            <a:r>
              <a:rPr lang="sv-SE" sz="3600" dirty="0"/>
              <a:t> </a:t>
            </a:r>
            <a:r>
              <a:rPr lang="sv-SE" sz="3600" dirty="0" err="1"/>
              <a:t>are</a:t>
            </a:r>
            <a:r>
              <a:rPr lang="sv-SE" sz="3600" dirty="0"/>
              <a:t> </a:t>
            </a:r>
            <a:r>
              <a:rPr lang="sv-SE" sz="3600" dirty="0" err="1"/>
              <a:t>prepared</a:t>
            </a:r>
            <a:r>
              <a:rPr lang="sv-SE" sz="3600" dirty="0"/>
              <a:t>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342454" y="14341981"/>
            <a:ext cx="8698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Right</a:t>
            </a:r>
            <a:r>
              <a:rPr lang="sv-SE" sz="3600" dirty="0"/>
              <a:t>: In </a:t>
            </a:r>
            <a:r>
              <a:rPr lang="sv-SE" sz="3600" dirty="0" err="1"/>
              <a:t>one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the OR, a recycling bag </a:t>
            </a:r>
            <a:r>
              <a:rPr lang="sv-SE" sz="3600" dirty="0" smtClean="0"/>
              <a:t>for </a:t>
            </a:r>
            <a:r>
              <a:rPr lang="sv-SE" sz="3600" dirty="0" err="1"/>
              <a:t>clean</a:t>
            </a:r>
            <a:r>
              <a:rPr lang="sv-SE" sz="3600" dirty="0"/>
              <a:t> plastic </a:t>
            </a:r>
            <a:r>
              <a:rPr lang="sv-SE" sz="3600" dirty="0" err="1"/>
              <a:t>packageing</a:t>
            </a:r>
            <a:r>
              <a:rPr lang="sv-SE" sz="3600" dirty="0"/>
              <a:t> </a:t>
            </a:r>
            <a:r>
              <a:rPr lang="sv-SE" sz="3600" dirty="0" err="1"/>
              <a:t>stands</a:t>
            </a:r>
            <a:r>
              <a:rPr lang="sv-SE" sz="3600" dirty="0"/>
              <a:t> </a:t>
            </a:r>
            <a:r>
              <a:rPr lang="sv-SE" sz="3600" dirty="0" err="1"/>
              <a:t>next</a:t>
            </a:r>
            <a:r>
              <a:rPr lang="sv-SE" sz="3600" dirty="0"/>
              <a:t> to a general </a:t>
            </a:r>
            <a:r>
              <a:rPr lang="sv-SE" sz="3600" dirty="0" err="1"/>
              <a:t>garbage</a:t>
            </a:r>
            <a:r>
              <a:rPr lang="sv-SE" sz="3600" dirty="0"/>
              <a:t> </a:t>
            </a:r>
            <a:r>
              <a:rPr lang="sv-SE" sz="3600" dirty="0" smtClean="0"/>
              <a:t>bin.</a:t>
            </a:r>
            <a:endParaRPr lang="sv-SE" sz="3600" dirty="0"/>
          </a:p>
        </p:txBody>
      </p:sp>
      <p:sp>
        <p:nvSpPr>
          <p:cNvPr id="13" name="textruta 12"/>
          <p:cNvSpPr txBox="1"/>
          <p:nvPr/>
        </p:nvSpPr>
        <p:spPr>
          <a:xfrm>
            <a:off x="1936929" y="18073991"/>
            <a:ext cx="8826078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i="1" dirty="0" smtClean="0"/>
              <a:t>The Swedish </a:t>
            </a:r>
            <a:r>
              <a:rPr lang="sv-SE" sz="4000" b="1" i="1" dirty="0" err="1" smtClean="0"/>
              <a:t>Society</a:t>
            </a:r>
            <a:r>
              <a:rPr lang="sv-SE" sz="4000" b="1" i="1" dirty="0" smtClean="0"/>
              <a:t> </a:t>
            </a:r>
            <a:r>
              <a:rPr lang="sv-SE" sz="4000" b="1" i="1" dirty="0" err="1" smtClean="0"/>
              <a:t>of</a:t>
            </a:r>
            <a:r>
              <a:rPr lang="sv-SE" sz="4000" b="1" i="1" dirty="0" smtClean="0"/>
              <a:t> </a:t>
            </a:r>
            <a:r>
              <a:rPr lang="sv-SE" sz="4000" b="1" i="1" dirty="0" err="1" smtClean="0"/>
              <a:t>Anaesthesia</a:t>
            </a:r>
            <a:r>
              <a:rPr lang="sv-SE" sz="4000" b="1" i="1" dirty="0" smtClean="0"/>
              <a:t> and Intensive Care </a:t>
            </a:r>
            <a:r>
              <a:rPr lang="sv-SE" sz="4000" b="1" i="1" dirty="0" err="1" smtClean="0"/>
              <a:t>Annual</a:t>
            </a:r>
            <a:r>
              <a:rPr lang="sv-SE" sz="4000" b="1" i="1" dirty="0" smtClean="0"/>
              <a:t> Meeting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smtClean="0"/>
              <a:t>2021 Symposium </a:t>
            </a:r>
            <a:r>
              <a:rPr lang="sv-SE" sz="4000" dirty="0" err="1" smtClean="0"/>
              <a:t>about</a:t>
            </a:r>
            <a:r>
              <a:rPr lang="sv-SE" sz="4000" dirty="0" smtClean="0"/>
              <a:t> volatile </a:t>
            </a:r>
            <a:r>
              <a:rPr lang="sv-SE" sz="4000" dirty="0" err="1" smtClean="0"/>
              <a:t>anaesthetics</a:t>
            </a:r>
            <a:r>
              <a:rPr lang="sv-SE" sz="4000" dirty="0" smtClean="0"/>
              <a:t> and </a:t>
            </a:r>
            <a:r>
              <a:rPr lang="sv-SE" sz="4000" dirty="0" err="1" smtClean="0"/>
              <a:t>their</a:t>
            </a:r>
            <a:r>
              <a:rPr lang="sv-SE" sz="4000" dirty="0" smtClean="0"/>
              <a:t> </a:t>
            </a:r>
            <a:r>
              <a:rPr lang="sv-SE" sz="4000" dirty="0" err="1" smtClean="0"/>
              <a:t>environmental</a:t>
            </a:r>
            <a:r>
              <a:rPr lang="sv-SE" sz="4000" dirty="0" smtClean="0"/>
              <a:t> </a:t>
            </a:r>
            <a:r>
              <a:rPr lang="sv-SE" sz="4000" dirty="0" err="1" smtClean="0"/>
              <a:t>effects</a:t>
            </a:r>
            <a:r>
              <a:rPr lang="sv-SE" sz="40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smtClean="0"/>
              <a:t>2022 Symposium </a:t>
            </a:r>
            <a:r>
              <a:rPr lang="sv-SE" sz="4000" dirty="0" err="1" smtClean="0"/>
              <a:t>about</a:t>
            </a:r>
            <a:r>
              <a:rPr lang="sv-SE" sz="4000" dirty="0" smtClean="0"/>
              <a:t> </a:t>
            </a:r>
            <a:r>
              <a:rPr lang="sv-SE" sz="4000" dirty="0" err="1" smtClean="0"/>
              <a:t>reducing</a:t>
            </a:r>
            <a:r>
              <a:rPr lang="sv-SE" sz="4000" dirty="0" smtClean="0"/>
              <a:t> plastics </a:t>
            </a:r>
            <a:r>
              <a:rPr lang="sv-SE" sz="4000" dirty="0" err="1" smtClean="0"/>
              <a:t>used</a:t>
            </a:r>
            <a:r>
              <a:rPr lang="sv-SE" sz="4000" dirty="0" smtClean="0"/>
              <a:t> in ICU and 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smtClean="0"/>
              <a:t>A joint meeting </a:t>
            </a:r>
            <a:r>
              <a:rPr lang="sv-SE" sz="4000" dirty="0" err="1" smtClean="0"/>
              <a:t>with</a:t>
            </a:r>
            <a:r>
              <a:rPr lang="sv-SE" sz="4000" dirty="0" smtClean="0"/>
              <a:t> </a:t>
            </a:r>
            <a:r>
              <a:rPr lang="sv-SE" sz="4000" dirty="0" err="1" smtClean="0"/>
              <a:t>anaesthetic</a:t>
            </a:r>
            <a:r>
              <a:rPr lang="sv-SE" sz="4000" dirty="0" smtClean="0"/>
              <a:t> and intensive </a:t>
            </a:r>
            <a:r>
              <a:rPr lang="sv-SE" sz="4000" dirty="0" err="1" smtClean="0"/>
              <a:t>care</a:t>
            </a:r>
            <a:r>
              <a:rPr lang="sv-SE" sz="4000" dirty="0" smtClean="0"/>
              <a:t> </a:t>
            </a:r>
            <a:r>
              <a:rPr lang="sv-SE" sz="4000" dirty="0" err="1" smtClean="0"/>
              <a:t>nurses</a:t>
            </a:r>
            <a:r>
              <a:rPr lang="sv-SE" sz="4000" dirty="0" smtClean="0"/>
              <a:t> – </a:t>
            </a:r>
            <a:r>
              <a:rPr lang="sv-SE" sz="4000" dirty="0" err="1" smtClean="0"/>
              <a:t>sharing</a:t>
            </a:r>
            <a:r>
              <a:rPr lang="sv-SE" sz="4000" dirty="0" smtClean="0"/>
              <a:t> </a:t>
            </a:r>
            <a:r>
              <a:rPr lang="sv-SE" sz="4000" dirty="0" err="1" smtClean="0"/>
              <a:t>knowledge</a:t>
            </a:r>
            <a:r>
              <a:rPr lang="sv-SE" sz="4000" dirty="0" smtClean="0"/>
              <a:t> </a:t>
            </a:r>
            <a:r>
              <a:rPr lang="sv-SE" sz="4000" dirty="0" err="1" smtClean="0"/>
              <a:t>with</a:t>
            </a:r>
            <a:r>
              <a:rPr lang="sv-SE" sz="4000" dirty="0" smtClean="0"/>
              <a:t> </a:t>
            </a:r>
            <a:r>
              <a:rPr lang="sv-SE" sz="4000" dirty="0" err="1" smtClean="0"/>
              <a:t>each</a:t>
            </a:r>
            <a:r>
              <a:rPr lang="sv-SE" sz="4000" dirty="0" smtClean="0"/>
              <a:t> </a:t>
            </a:r>
            <a:r>
              <a:rPr lang="sv-SE" sz="4000" dirty="0" err="1" smtClean="0"/>
              <a:t>other</a:t>
            </a:r>
            <a:r>
              <a:rPr lang="sv-SE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 smtClean="0"/>
          </a:p>
          <a:p>
            <a:r>
              <a:rPr lang="sv-SE" sz="4000" b="1" i="1" dirty="0" err="1" smtClean="0"/>
              <a:t>Planned</a:t>
            </a:r>
            <a:r>
              <a:rPr lang="sv-SE" sz="4000" b="1" i="1" dirty="0" smtClean="0"/>
              <a:t> </a:t>
            </a:r>
            <a:r>
              <a:rPr lang="sv-SE" sz="4000" b="1" i="1" dirty="0" err="1" smtClean="0"/>
              <a:t>activities</a:t>
            </a:r>
            <a:r>
              <a:rPr lang="sv-SE" sz="4000" b="1" i="1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err="1" smtClean="0"/>
              <a:t>Autumn</a:t>
            </a:r>
            <a:r>
              <a:rPr lang="sv-SE" sz="4000" dirty="0" smtClean="0"/>
              <a:t> 2023 – </a:t>
            </a:r>
            <a:r>
              <a:rPr lang="sv-SE" sz="4000" dirty="0" err="1" smtClean="0"/>
              <a:t>annual</a:t>
            </a:r>
            <a:r>
              <a:rPr lang="sv-SE" sz="4000" dirty="0" smtClean="0"/>
              <a:t> meeting </a:t>
            </a:r>
            <a:r>
              <a:rPr lang="sv-SE" sz="4000" dirty="0" err="1" smtClean="0"/>
              <a:t>together</a:t>
            </a:r>
            <a:r>
              <a:rPr lang="sv-SE" sz="4000" dirty="0" smtClean="0"/>
              <a:t> </a:t>
            </a:r>
            <a:r>
              <a:rPr lang="sv-SE" sz="4000" dirty="0" err="1" smtClean="0"/>
              <a:t>with</a:t>
            </a:r>
            <a:r>
              <a:rPr lang="sv-SE" sz="4000" dirty="0"/>
              <a:t> </a:t>
            </a:r>
            <a:r>
              <a:rPr lang="sv-SE" sz="4000" dirty="0" err="1" smtClean="0"/>
              <a:t>surgical</a:t>
            </a:r>
            <a:r>
              <a:rPr lang="sv-SE" sz="4000" dirty="0" smtClean="0"/>
              <a:t> </a:t>
            </a:r>
            <a:r>
              <a:rPr lang="sv-SE" sz="4000" dirty="0" err="1" smtClean="0"/>
              <a:t>societies</a:t>
            </a:r>
            <a:r>
              <a:rPr lang="sv-SE" sz="4000" dirty="0" smtClean="0"/>
              <a:t> – </a:t>
            </a:r>
            <a:r>
              <a:rPr lang="sv-SE" sz="4000" dirty="0" err="1" smtClean="0"/>
              <a:t>discussing</a:t>
            </a:r>
            <a:r>
              <a:rPr lang="sv-SE" sz="4000" dirty="0" smtClean="0"/>
              <a:t> </a:t>
            </a:r>
            <a:r>
              <a:rPr lang="sv-SE" sz="4000" dirty="0" err="1" smtClean="0"/>
              <a:t>how</a:t>
            </a:r>
            <a:r>
              <a:rPr lang="sv-SE" sz="4000" dirty="0" smtClean="0"/>
              <a:t> to </a:t>
            </a:r>
            <a:r>
              <a:rPr lang="sv-SE" sz="4000" dirty="0" err="1" smtClean="0"/>
              <a:t>reduce</a:t>
            </a:r>
            <a:r>
              <a:rPr lang="sv-SE" sz="4000" dirty="0" smtClean="0"/>
              <a:t> </a:t>
            </a:r>
            <a:r>
              <a:rPr lang="sv-SE" sz="4000" dirty="0" err="1" smtClean="0"/>
              <a:t>our</a:t>
            </a:r>
            <a:r>
              <a:rPr lang="sv-SE" sz="4000" dirty="0" smtClean="0"/>
              <a:t> </a:t>
            </a:r>
            <a:r>
              <a:rPr lang="sv-SE" sz="4000" dirty="0" err="1" smtClean="0"/>
              <a:t>enviromental</a:t>
            </a:r>
            <a:r>
              <a:rPr lang="sv-SE" sz="4000" dirty="0" smtClean="0"/>
              <a:t> </a:t>
            </a:r>
            <a:r>
              <a:rPr lang="sv-SE" sz="4000" dirty="0" err="1" smtClean="0"/>
              <a:t>imprint</a:t>
            </a:r>
            <a:r>
              <a:rPr lang="sv-SE" sz="4000" dirty="0" smtClean="0"/>
              <a:t> from the 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 smtClean="0"/>
          </a:p>
        </p:txBody>
      </p:sp>
      <p:sp>
        <p:nvSpPr>
          <p:cNvPr id="14" name="textruta 13"/>
          <p:cNvSpPr txBox="1"/>
          <p:nvPr/>
        </p:nvSpPr>
        <p:spPr>
          <a:xfrm>
            <a:off x="11107775" y="18073991"/>
            <a:ext cx="8871626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i="1" dirty="0" err="1" smtClean="0">
                <a:solidFill>
                  <a:schemeClr val="accent6"/>
                </a:solidFill>
              </a:rPr>
              <a:t>Pros</a:t>
            </a:r>
            <a:r>
              <a:rPr lang="sv-SE" sz="4000" b="1" i="1" dirty="0" smtClean="0">
                <a:solidFill>
                  <a:schemeClr val="accent6"/>
                </a:solidFill>
              </a:rPr>
              <a:t> </a:t>
            </a:r>
            <a:r>
              <a:rPr lang="sv-SE" sz="4000" b="1" i="1" dirty="0" smtClean="0"/>
              <a:t>and </a:t>
            </a:r>
            <a:r>
              <a:rPr lang="sv-SE" sz="4000" b="1" i="1" dirty="0" err="1" smtClean="0">
                <a:solidFill>
                  <a:srgbClr val="FF0000"/>
                </a:solidFill>
              </a:rPr>
              <a:t>Cons</a:t>
            </a:r>
            <a:r>
              <a:rPr lang="sv-SE" sz="4000" b="1" i="1" dirty="0" smtClean="0">
                <a:solidFill>
                  <a:srgbClr val="FF0000"/>
                </a:solidFill>
              </a:rPr>
              <a:t> </a:t>
            </a:r>
            <a:r>
              <a:rPr lang="sv-SE" sz="4000" b="1" i="1" dirty="0" smtClean="0"/>
              <a:t>in Sweden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err="1" smtClean="0">
                <a:solidFill>
                  <a:schemeClr val="accent6"/>
                </a:solidFill>
              </a:rPr>
              <a:t>L</a:t>
            </a:r>
            <a:r>
              <a:rPr lang="sv-SE" sz="4000" dirty="0" err="1" smtClean="0"/>
              <a:t>ocal</a:t>
            </a:r>
            <a:r>
              <a:rPr lang="sv-SE" sz="4000" dirty="0" smtClean="0"/>
              <a:t> </a:t>
            </a:r>
            <a:r>
              <a:rPr lang="sv-SE" sz="4000" dirty="0" err="1" smtClean="0"/>
              <a:t>anaesthetics</a:t>
            </a:r>
            <a:r>
              <a:rPr lang="sv-SE" sz="4000" dirty="0" smtClean="0"/>
              <a:t>/blockades is </a:t>
            </a:r>
            <a:r>
              <a:rPr lang="sv-SE" sz="4000" dirty="0" err="1" smtClean="0"/>
              <a:t>used</a:t>
            </a:r>
            <a:r>
              <a:rPr lang="sv-SE" sz="4000" dirty="0" smtClean="0"/>
              <a:t> </a:t>
            </a:r>
            <a:r>
              <a:rPr lang="sv-SE" sz="4000" dirty="0" err="1" smtClean="0"/>
              <a:t>frequently</a:t>
            </a:r>
            <a:r>
              <a:rPr lang="sv-SE" sz="4000" dirty="0"/>
              <a:t> </a:t>
            </a:r>
            <a:r>
              <a:rPr lang="sv-SE" sz="4000" dirty="0" smtClean="0"/>
              <a:t>– less volatiles</a:t>
            </a:r>
            <a:endParaRPr lang="sv-S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err="1" smtClean="0">
                <a:solidFill>
                  <a:schemeClr val="accent6"/>
                </a:solidFill>
              </a:rPr>
              <a:t>L</a:t>
            </a:r>
            <a:r>
              <a:rPr lang="sv-SE" sz="4000" dirty="0" err="1" smtClean="0"/>
              <a:t>ow</a:t>
            </a:r>
            <a:r>
              <a:rPr lang="sv-SE" sz="4000" dirty="0" smtClean="0"/>
              <a:t> </a:t>
            </a:r>
            <a:r>
              <a:rPr lang="sv-SE" sz="4000" dirty="0" err="1" smtClean="0"/>
              <a:t>flow</a:t>
            </a:r>
            <a:r>
              <a:rPr lang="sv-SE" sz="4000" dirty="0" smtClean="0"/>
              <a:t> </a:t>
            </a:r>
            <a:r>
              <a:rPr lang="sv-SE" sz="4000" dirty="0" err="1" smtClean="0"/>
              <a:t>anaesthesia</a:t>
            </a:r>
            <a:r>
              <a:rPr lang="sv-SE" sz="4000" dirty="0" smtClean="0"/>
              <a:t> – modern </a:t>
            </a:r>
            <a:r>
              <a:rPr lang="sv-SE" sz="4000" dirty="0" err="1" smtClean="0"/>
              <a:t>equipment</a:t>
            </a:r>
            <a:r>
              <a:rPr lang="sv-SE" sz="4000" dirty="0" smtClean="0"/>
              <a:t> and </a:t>
            </a:r>
            <a:r>
              <a:rPr lang="sv-SE" sz="4000" dirty="0" err="1" smtClean="0"/>
              <a:t>skilled</a:t>
            </a:r>
            <a:r>
              <a:rPr lang="sv-SE" sz="4000" dirty="0" smtClean="0"/>
              <a:t> </a:t>
            </a:r>
            <a:r>
              <a:rPr lang="sv-SE" sz="4000" dirty="0" err="1" smtClean="0"/>
              <a:t>nurses</a:t>
            </a:r>
            <a:r>
              <a:rPr lang="sv-SE" sz="4000" dirty="0" smtClean="0"/>
              <a:t> </a:t>
            </a:r>
            <a:r>
              <a:rPr lang="sv-SE" sz="4000" dirty="0" err="1" smtClean="0"/>
              <a:t>using</a:t>
            </a:r>
            <a:r>
              <a:rPr lang="sv-SE" sz="4000" dirty="0" smtClean="0"/>
              <a:t> </a:t>
            </a:r>
            <a:r>
              <a:rPr lang="sv-SE" sz="4000" dirty="0" err="1" smtClean="0"/>
              <a:t>them</a:t>
            </a:r>
            <a:endParaRPr lang="sv-S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err="1" smtClean="0">
                <a:solidFill>
                  <a:srgbClr val="FF0000"/>
                </a:solidFill>
              </a:rPr>
              <a:t>C</a:t>
            </a:r>
            <a:r>
              <a:rPr lang="sv-SE" sz="4000" dirty="0" err="1" smtClean="0"/>
              <a:t>ost-effectivness</a:t>
            </a:r>
            <a:r>
              <a:rPr lang="sv-SE" sz="4000" dirty="0" smtClean="0"/>
              <a:t> must be </a:t>
            </a:r>
            <a:r>
              <a:rPr lang="sv-SE" sz="4000" dirty="0" err="1" smtClean="0"/>
              <a:t>used</a:t>
            </a:r>
            <a:r>
              <a:rPr lang="sv-SE" sz="4000" dirty="0" smtClean="0"/>
              <a:t>  (by </a:t>
            </a:r>
            <a:r>
              <a:rPr lang="sv-SE" sz="4000" dirty="0" err="1" smtClean="0"/>
              <a:t>law</a:t>
            </a:r>
            <a:r>
              <a:rPr lang="sv-SE" sz="4000" dirty="0" smtClean="0"/>
              <a:t>) </a:t>
            </a:r>
            <a:r>
              <a:rPr lang="sv-SE" sz="4000" dirty="0" err="1" smtClean="0"/>
              <a:t>when</a:t>
            </a:r>
            <a:r>
              <a:rPr lang="sv-SE" sz="4000" dirty="0" smtClean="0"/>
              <a:t> </a:t>
            </a:r>
            <a:r>
              <a:rPr lang="sv-SE" sz="4000" dirty="0" err="1" smtClean="0"/>
              <a:t>purchasing</a:t>
            </a:r>
            <a:r>
              <a:rPr lang="sv-SE" sz="4000" dirty="0" smtClean="0"/>
              <a:t> all kinds </a:t>
            </a:r>
            <a:r>
              <a:rPr lang="sv-SE" sz="4000" dirty="0" err="1" smtClean="0"/>
              <a:t>of</a:t>
            </a:r>
            <a:r>
              <a:rPr lang="sv-SE" sz="4000" dirty="0" smtClean="0"/>
              <a:t> material for a hospital – the </a:t>
            </a:r>
            <a:r>
              <a:rPr lang="sv-SE" sz="4000" dirty="0" err="1" smtClean="0"/>
              <a:t>packaging</a:t>
            </a:r>
            <a:r>
              <a:rPr lang="sv-SE" sz="4000" dirty="0" smtClean="0"/>
              <a:t> or </a:t>
            </a:r>
            <a:r>
              <a:rPr lang="sv-SE" sz="4000" dirty="0" err="1" smtClean="0"/>
              <a:t>environmental</a:t>
            </a:r>
            <a:r>
              <a:rPr lang="sv-SE" sz="4000" dirty="0" smtClean="0"/>
              <a:t> </a:t>
            </a:r>
            <a:r>
              <a:rPr lang="sv-SE" sz="4000" dirty="0" err="1" smtClean="0"/>
              <a:t>footprint</a:t>
            </a:r>
            <a:r>
              <a:rPr lang="sv-SE" sz="4000" dirty="0" smtClean="0"/>
              <a:t> is </a:t>
            </a:r>
            <a:r>
              <a:rPr lang="sv-SE" sz="4000" dirty="0" err="1" smtClean="0"/>
              <a:t>of</a:t>
            </a:r>
            <a:r>
              <a:rPr lang="sv-SE" sz="4000" dirty="0" smtClean="0"/>
              <a:t> less </a:t>
            </a:r>
            <a:r>
              <a:rPr lang="sv-SE" sz="4000" dirty="0" err="1" smtClean="0"/>
              <a:t>value</a:t>
            </a:r>
            <a:r>
              <a:rPr lang="sv-SE" sz="4000" dirty="0" smtClean="0"/>
              <a:t> </a:t>
            </a:r>
            <a:r>
              <a:rPr lang="sv-SE" sz="4000" dirty="0" err="1" smtClean="0"/>
              <a:t>when</a:t>
            </a:r>
            <a:r>
              <a:rPr lang="sv-SE" sz="4000" dirty="0" smtClean="0"/>
              <a:t> </a:t>
            </a:r>
            <a:r>
              <a:rPr lang="sv-SE" sz="4000" dirty="0" err="1" smtClean="0"/>
              <a:t>decisions</a:t>
            </a:r>
            <a:r>
              <a:rPr lang="sv-SE" sz="4000" dirty="0" smtClean="0"/>
              <a:t> </a:t>
            </a:r>
            <a:r>
              <a:rPr lang="sv-SE" sz="4000" dirty="0" err="1" smtClean="0"/>
              <a:t>are</a:t>
            </a:r>
            <a:r>
              <a:rPr lang="sv-SE" sz="4000" dirty="0" smtClean="0"/>
              <a:t> </a:t>
            </a:r>
            <a:r>
              <a:rPr lang="sv-SE" sz="4000" dirty="0" err="1" smtClean="0"/>
              <a:t>done</a:t>
            </a:r>
            <a:endParaRPr lang="sv-S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 err="1" smtClean="0">
                <a:solidFill>
                  <a:srgbClr val="FF0000"/>
                </a:solidFill>
              </a:rPr>
              <a:t>S</a:t>
            </a:r>
            <a:r>
              <a:rPr lang="sv-SE" sz="4000" dirty="0" err="1" smtClean="0"/>
              <a:t>ingle</a:t>
            </a:r>
            <a:r>
              <a:rPr lang="sv-SE" sz="4000" dirty="0" smtClean="0"/>
              <a:t> </a:t>
            </a:r>
            <a:r>
              <a:rPr lang="sv-SE" sz="4000" dirty="0" err="1" smtClean="0"/>
              <a:t>use</a:t>
            </a:r>
            <a:r>
              <a:rPr lang="sv-SE" sz="4000" dirty="0" smtClean="0"/>
              <a:t> </a:t>
            </a:r>
            <a:r>
              <a:rPr lang="sv-SE" sz="4000" dirty="0" err="1" smtClean="0"/>
              <a:t>items</a:t>
            </a:r>
            <a:r>
              <a:rPr lang="sv-SE" sz="4000" dirty="0" smtClean="0"/>
              <a:t> </a:t>
            </a:r>
            <a:r>
              <a:rPr lang="sv-SE" sz="4000" dirty="0" err="1" smtClean="0"/>
              <a:t>are</a:t>
            </a:r>
            <a:r>
              <a:rPr lang="sv-SE" sz="4000" dirty="0" smtClean="0"/>
              <a:t> </a:t>
            </a:r>
            <a:r>
              <a:rPr lang="sv-SE" sz="4000" dirty="0" err="1" smtClean="0"/>
              <a:t>cheaper</a:t>
            </a:r>
            <a:r>
              <a:rPr lang="sv-SE" sz="4000" dirty="0" smtClean="0"/>
              <a:t> </a:t>
            </a:r>
            <a:r>
              <a:rPr lang="sv-SE" sz="4000" dirty="0" err="1" smtClean="0"/>
              <a:t>than</a:t>
            </a:r>
            <a:r>
              <a:rPr lang="sv-SE" sz="4000" dirty="0" smtClean="0"/>
              <a:t> </a:t>
            </a:r>
            <a:r>
              <a:rPr lang="sv-SE" sz="4000" dirty="0" err="1" smtClean="0"/>
              <a:t>reusing</a:t>
            </a:r>
            <a:r>
              <a:rPr lang="sv-SE" sz="4000" dirty="0" smtClean="0"/>
              <a:t>/</a:t>
            </a:r>
            <a:r>
              <a:rPr lang="sv-SE" sz="4000" dirty="0" err="1" smtClean="0"/>
              <a:t>resterilizing</a:t>
            </a:r>
            <a:r>
              <a:rPr lang="sv-SE" sz="4000" dirty="0" smtClean="0"/>
              <a:t> instruments or </a:t>
            </a:r>
            <a:r>
              <a:rPr lang="sv-SE" sz="4000" dirty="0" err="1" smtClean="0"/>
              <a:t>textiles</a:t>
            </a:r>
            <a:r>
              <a:rPr lang="sv-SE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 smtClean="0"/>
          </a:p>
        </p:txBody>
      </p:sp>
    </p:spTree>
    <p:extLst>
      <p:ext uri="{BB962C8B-B14F-4D97-AF65-F5344CB8AC3E}">
        <p14:creationId xmlns:p14="http://schemas.microsoft.com/office/powerpoint/2010/main" val="12916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252</Words>
  <Application>Microsoft Office PowerPoint</Application>
  <PresentationFormat>Anpassad</PresentationFormat>
  <Paragraphs>18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Sustainability in Anaesthesia and Intensive care in Sweden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Björnström Karlsson Karin</dc:creator>
  <cp:lastModifiedBy>Björnström Karlsson Karin</cp:lastModifiedBy>
  <cp:revision>11</cp:revision>
  <dcterms:created xsi:type="dcterms:W3CDTF">2023-05-14T15:22:33Z</dcterms:created>
  <dcterms:modified xsi:type="dcterms:W3CDTF">2023-05-15T20:28:02Z</dcterms:modified>
</cp:coreProperties>
</file>