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1" r:id="rId4"/>
  </p:sldMasterIdLst>
  <p:notesMasterIdLst>
    <p:notesMasterId r:id="rId6"/>
  </p:notesMasterIdLst>
  <p:sldIdLst>
    <p:sldId id="274" r:id="rId5"/>
  </p:sldIdLst>
  <p:sldSz cx="24384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22A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D6CB"/>
          </a:solidFill>
        </a:fill>
      </a:tcStyle>
    </a:wholeTbl>
    <a:band2H>
      <a:tcTxStyle/>
      <a:tcStyle>
        <a:tcBdr/>
        <a:fill>
          <a:solidFill>
            <a:srgbClr val="E6ECE7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3">
              <a:lumOff val="44000"/>
            </a:schemeClr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chemeClr val="accent3">
            <a:lumOff val="44000"/>
          </a:schemeClr>
        </a:fontRef>
        <a:schemeClr val="accent3">
          <a:lumOff val="44000"/>
        </a:schemeClr>
      </a:tcTxStyle>
      <a:tcStyle>
        <a:tcBdr>
          <a:lef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left>
          <a:right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right>
          <a:top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top>
          <a:bottom>
            <a:ln w="381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bottom>
          <a:insideH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H>
          <a:insideV>
            <a:ln w="12700" cap="flat">
              <a:solidFill>
                <a:schemeClr val="accent3">
                  <a:lumOff val="44000"/>
                </a:schemeClr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chemeClr val="accent3">
              <a:lumOff val="44000"/>
            </a:schemeClr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23" autoAdjust="0"/>
    <p:restoredTop sz="94620" autoAdjust="0"/>
  </p:normalViewPr>
  <p:slideViewPr>
    <p:cSldViewPr snapToGrid="0">
      <p:cViewPr varScale="1">
        <p:scale>
          <a:sx n="52" d="100"/>
          <a:sy n="52" d="100"/>
        </p:scale>
        <p:origin x="186" y="13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09" name="Shape 20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168400" latinLnBrk="0">
      <a:defRPr sz="1400">
        <a:latin typeface="+mn-lt"/>
        <a:ea typeface="+mn-ea"/>
        <a:cs typeface="+mn-cs"/>
        <a:sym typeface="Arial"/>
      </a:defRPr>
    </a:lvl1pPr>
    <a:lvl2pPr indent="228600" defTabSz="1168400" latinLnBrk="0">
      <a:defRPr sz="1400">
        <a:latin typeface="+mn-lt"/>
        <a:ea typeface="+mn-ea"/>
        <a:cs typeface="+mn-cs"/>
        <a:sym typeface="Arial"/>
      </a:defRPr>
    </a:lvl2pPr>
    <a:lvl3pPr indent="457200" defTabSz="1168400" latinLnBrk="0">
      <a:defRPr sz="1400">
        <a:latin typeface="+mn-lt"/>
        <a:ea typeface="+mn-ea"/>
        <a:cs typeface="+mn-cs"/>
        <a:sym typeface="Arial"/>
      </a:defRPr>
    </a:lvl3pPr>
    <a:lvl4pPr indent="685800" defTabSz="1168400" latinLnBrk="0">
      <a:defRPr sz="1400">
        <a:latin typeface="+mn-lt"/>
        <a:ea typeface="+mn-ea"/>
        <a:cs typeface="+mn-cs"/>
        <a:sym typeface="Arial"/>
      </a:defRPr>
    </a:lvl4pPr>
    <a:lvl5pPr indent="914400" defTabSz="1168400" latinLnBrk="0">
      <a:defRPr sz="1400">
        <a:latin typeface="+mn-lt"/>
        <a:ea typeface="+mn-ea"/>
        <a:cs typeface="+mn-cs"/>
        <a:sym typeface="Arial"/>
      </a:defRPr>
    </a:lvl5pPr>
    <a:lvl6pPr indent="1143000" defTabSz="1168400" latinLnBrk="0">
      <a:defRPr sz="1400">
        <a:latin typeface="+mn-lt"/>
        <a:ea typeface="+mn-ea"/>
        <a:cs typeface="+mn-cs"/>
        <a:sym typeface="Arial"/>
      </a:defRPr>
    </a:lvl6pPr>
    <a:lvl7pPr indent="1371600" defTabSz="1168400" latinLnBrk="0">
      <a:defRPr sz="1400">
        <a:latin typeface="+mn-lt"/>
        <a:ea typeface="+mn-ea"/>
        <a:cs typeface="+mn-cs"/>
        <a:sym typeface="Arial"/>
      </a:defRPr>
    </a:lvl7pPr>
    <a:lvl8pPr indent="1600200" defTabSz="1168400" latinLnBrk="0">
      <a:defRPr sz="1400">
        <a:latin typeface="+mn-lt"/>
        <a:ea typeface="+mn-ea"/>
        <a:cs typeface="+mn-cs"/>
        <a:sym typeface="Arial"/>
      </a:defRPr>
    </a:lvl8pPr>
    <a:lvl9pPr indent="1828800" defTabSz="11684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24E266-5606-7642-B0C1-60A87F293695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9224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2244726"/>
            <a:ext cx="182880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7204076"/>
            <a:ext cx="18288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506400"/>
      </p:ext>
    </p:extLst>
  </p:cSld>
  <p:clrMapOvr>
    <a:masterClrMapping/>
  </p:clrMapOvr>
  <p:hf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58323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468600" cy="1162367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4097297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2795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2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7752394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09677317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521775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663841"/>
      </p:ext>
    </p:extLst>
  </p:cSld>
  <p:clrMapOvr>
    <a:masterClrMapping/>
  </p:clrMapOvr>
  <p:hf hd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3999814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6874815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922741"/>
      </p:ext>
    </p:extLst>
  </p:cSld>
  <p:clrMapOvr>
    <a:masterClrMapping/>
  </p:clrMapOvr>
  <p:hf hd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69154884"/>
      </p:ext>
    </p:extLst>
  </p:cSld>
  <p:clrMapOvr>
    <a:masterClrMapping/>
  </p:clrMapOvr>
  <p:hf hd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1065783"/>
      </p:ext>
    </p:extLst>
  </p:cSld>
  <p:clrMapOvr>
    <a:masterClrMapping/>
  </p:clrMapOvr>
  <p:hf hd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04413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42942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9077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63700" y="3419477"/>
            <a:ext cx="210312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63700" y="9178927"/>
            <a:ext cx="210312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594120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363200" cy="87026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4400" y="3651250"/>
            <a:ext cx="10363200" cy="87026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9019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730251"/>
            <a:ext cx="21031200" cy="265112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9577" y="3362326"/>
            <a:ext cx="10315574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9577" y="5010150"/>
            <a:ext cx="10315574" cy="73691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4400" y="3362326"/>
            <a:ext cx="10366376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6" cy="736917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851996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98378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492375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66376" y="1974851"/>
            <a:ext cx="123444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968780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7" y="914400"/>
            <a:ext cx="7864474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366376" y="1974851"/>
            <a:ext cx="123444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7" y="4114800"/>
            <a:ext cx="7864474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54329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400" y="730251"/>
            <a:ext cx="210312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12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4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7200" y="12712701"/>
            <a:ext cx="82296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1200" y="12712701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967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  <p:sldLayoutId id="2147483713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9" r:id="rId18"/>
    <p:sldLayoutId id="2147483680" r:id="rId19"/>
    <p:sldLayoutId id="2147483681" r:id="rId20"/>
    <p:sldLayoutId id="2147483682" r:id="rId21"/>
    <p:sldLayoutId id="2147483685" r:id="rId22"/>
    <p:sldLayoutId id="2147483686" r:id="rId23"/>
    <p:sldLayoutId id="2147483687" r:id="rId24"/>
  </p:sldLayoutIdLst>
  <p:hf hdr="0" dt="0"/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>
            <a:extLst>
              <a:ext uri="{FF2B5EF4-FFF2-40B4-BE49-F238E27FC236}">
                <a16:creationId xmlns:a16="http://schemas.microsoft.com/office/drawing/2014/main" id="{37479713-3D99-491D-9365-51F6ED7312A9}"/>
              </a:ext>
            </a:extLst>
          </p:cNvPr>
          <p:cNvSpPr txBox="1"/>
          <p:nvPr/>
        </p:nvSpPr>
        <p:spPr>
          <a:xfrm>
            <a:off x="1667730" y="13279028"/>
            <a:ext cx="4146439" cy="2498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lnSpc>
                <a:spcPct val="110000"/>
              </a:lnSpc>
              <a:defRPr sz="16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This could be a place for your sources.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10D95F50-2C17-45B6-B2B7-E299AF011D1E}"/>
              </a:ext>
            </a:extLst>
          </p:cNvPr>
          <p:cNvSpPr txBox="1"/>
          <p:nvPr/>
        </p:nvSpPr>
        <p:spPr>
          <a:xfrm>
            <a:off x="15832611" y="13360896"/>
            <a:ext cx="7541739" cy="1846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Copyright © 20</a:t>
            </a:r>
            <a:r>
              <a:rPr lang="en-US" dirty="0"/>
              <a:t>24</a:t>
            </a:r>
            <a:r>
              <a:rPr dirty="0"/>
              <a:t> Author Names and Contact Details</a:t>
            </a:r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4888E2B0-694A-4036-9A32-B2A88574F1F8}"/>
              </a:ext>
            </a:extLst>
          </p:cNvPr>
          <p:cNvSpPr txBox="1"/>
          <p:nvPr/>
        </p:nvSpPr>
        <p:spPr>
          <a:xfrm>
            <a:off x="936032" y="1522227"/>
            <a:ext cx="12093353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24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This could be your sub-line – Authors, Co-Authors, Institution, etc. </a:t>
            </a: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id="{1DF07DA0-A8CA-4A83-92CD-2419FA30C650}"/>
              </a:ext>
            </a:extLst>
          </p:cNvPr>
          <p:cNvSpPr txBox="1"/>
          <p:nvPr/>
        </p:nvSpPr>
        <p:spPr>
          <a:xfrm>
            <a:off x="609060" y="2239769"/>
            <a:ext cx="5484837" cy="51311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 err="1"/>
              <a:t>Plloaso</a:t>
            </a:r>
            <a:r>
              <a:rPr lang="de-DE" dirty="0"/>
              <a:t> </a:t>
            </a:r>
            <a:r>
              <a:rPr lang="de-DE" dirty="0" err="1"/>
              <a:t>mako</a:t>
            </a:r>
            <a:r>
              <a:rPr lang="de-DE" dirty="0"/>
              <a:t> </a:t>
            </a:r>
            <a:r>
              <a:rPr lang="de-DE" dirty="0" err="1"/>
              <a:t>nuto</a:t>
            </a:r>
            <a:r>
              <a:rPr lang="de-DE" dirty="0"/>
              <a:t> </a:t>
            </a:r>
            <a:r>
              <a:rPr lang="de-DE" dirty="0" err="1"/>
              <a:t>uf</a:t>
            </a:r>
            <a:r>
              <a:rPr lang="de-DE" dirty="0"/>
              <a:t> </a:t>
            </a:r>
            <a:r>
              <a:rPr lang="de-DE" dirty="0" err="1"/>
              <a:t>cakso</a:t>
            </a:r>
            <a:r>
              <a:rPr lang="de-DE" dirty="0"/>
              <a:t> </a:t>
            </a:r>
            <a:r>
              <a:rPr lang="de-DE" dirty="0" err="1"/>
              <a:t>dodtos</a:t>
            </a:r>
            <a:r>
              <a:rPr lang="de-DE" dirty="0"/>
              <a:t> </a:t>
            </a:r>
            <a:r>
              <a:rPr lang="de-DE" dirty="0" err="1"/>
              <a:t>anr</a:t>
            </a:r>
            <a:r>
              <a:rPr lang="de-DE" dirty="0"/>
              <a:t> </a:t>
            </a:r>
            <a:r>
              <a:rPr lang="de-DE" dirty="0" err="1"/>
              <a:t>koop</a:t>
            </a:r>
            <a:r>
              <a:rPr lang="de-DE" dirty="0"/>
              <a:t> a </a:t>
            </a:r>
            <a:r>
              <a:rPr lang="de-DE" dirty="0" err="1"/>
              <a:t>cupy</a:t>
            </a:r>
            <a:r>
              <a:rPr lang="de-DE" dirty="0"/>
              <a:t> </a:t>
            </a:r>
            <a:r>
              <a:rPr lang="de-DE" dirty="0" err="1"/>
              <a:t>uf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</a:t>
            </a:r>
            <a:r>
              <a:rPr lang="de-DE" dirty="0" err="1"/>
              <a:t>vux</a:t>
            </a:r>
            <a:r>
              <a:rPr lang="de-DE" dirty="0"/>
              <a:t> </a:t>
            </a:r>
            <a:r>
              <a:rPr lang="de-DE" dirty="0" err="1"/>
              <a:t>noaw</a:t>
            </a:r>
            <a:r>
              <a:rPr lang="de-DE" dirty="0"/>
              <a:t> </a:t>
            </a:r>
            <a:r>
              <a:rPr lang="de-DE" dirty="0" err="1"/>
              <a:t>yerw</a:t>
            </a:r>
            <a:r>
              <a:rPr lang="de-DE" dirty="0"/>
              <a:t> </a:t>
            </a:r>
            <a:r>
              <a:rPr lang="de-DE" dirty="0" err="1"/>
              <a:t>phuno</a:t>
            </a:r>
            <a:r>
              <a:rPr lang="de-DE" dirty="0"/>
              <a:t>. </a:t>
            </a:r>
            <a:r>
              <a:rPr lang="de-DE" dirty="0" err="1"/>
              <a:t>Whag</a:t>
            </a:r>
            <a:r>
              <a:rPr lang="de-DE" dirty="0"/>
              <a:t> </a:t>
            </a:r>
            <a:r>
              <a:rPr lang="de-DE" dirty="0" err="1"/>
              <a:t>schengos</a:t>
            </a:r>
            <a:r>
              <a:rPr lang="de-DE" dirty="0"/>
              <a:t>, </a:t>
            </a:r>
            <a:r>
              <a:rPr lang="de-DE" dirty="0" err="1"/>
              <a:t>uf</a:t>
            </a:r>
            <a:r>
              <a:rPr lang="de-DE" dirty="0"/>
              <a:t> </a:t>
            </a:r>
            <a:r>
              <a:rPr lang="de-DE" dirty="0" err="1"/>
              <a:t>efed</a:t>
            </a:r>
            <a:r>
              <a:rPr lang="de-DE" dirty="0"/>
              <a:t>, </a:t>
            </a:r>
            <a:r>
              <a:rPr lang="de-DE" dirty="0" err="1"/>
              <a:t>quiel</a:t>
            </a:r>
            <a:r>
              <a:rPr lang="de-DE" dirty="0"/>
              <a:t> </a:t>
            </a:r>
            <a:r>
              <a:rPr lang="de-DE" dirty="0" err="1"/>
              <a:t>ba</a:t>
            </a:r>
            <a:r>
              <a:rPr lang="de-DE" dirty="0"/>
              <a:t> </a:t>
            </a:r>
            <a:r>
              <a:rPr lang="de-DE" dirty="0" err="1"/>
              <a:t>mada</a:t>
            </a:r>
            <a:r>
              <a:rPr lang="de-DE" dirty="0"/>
              <a:t> </a:t>
            </a:r>
            <a:r>
              <a:rPr lang="de-DE" dirty="0" err="1"/>
              <a:t>su</a:t>
            </a:r>
            <a:r>
              <a:rPr lang="de-DE" dirty="0"/>
              <a:t> </a:t>
            </a:r>
            <a:r>
              <a:rPr lang="de-DE" dirty="0" err="1"/>
              <a:t>otrenzr</a:t>
            </a:r>
            <a:r>
              <a:rPr lang="de-DE" dirty="0"/>
              <a:t> </a:t>
            </a:r>
            <a:r>
              <a:rPr lang="de-DE" dirty="0" err="1"/>
              <a:t>swipontgwook</a:t>
            </a:r>
            <a:r>
              <a:rPr lang="de-DE" dirty="0"/>
              <a:t> </a:t>
            </a:r>
            <a:r>
              <a:rPr lang="de-DE" dirty="0" err="1"/>
              <a:t>proudgs</a:t>
            </a:r>
            <a:r>
              <a:rPr lang="de-DE" dirty="0"/>
              <a:t> </a:t>
            </a:r>
            <a:r>
              <a:rPr lang="de-DE" dirty="0" err="1"/>
              <a:t>hus</a:t>
            </a:r>
            <a:r>
              <a:rPr lang="de-DE" dirty="0"/>
              <a:t> </a:t>
            </a:r>
            <a:r>
              <a:rPr lang="de-DE" dirty="0" err="1"/>
              <a:t>yag</a:t>
            </a:r>
            <a:r>
              <a:rPr lang="de-DE" dirty="0"/>
              <a:t> </a:t>
            </a:r>
            <a:r>
              <a:rPr lang="de-DE" dirty="0" err="1"/>
              <a:t>su</a:t>
            </a:r>
            <a:r>
              <a:rPr lang="de-DE" dirty="0"/>
              <a:t> </a:t>
            </a:r>
            <a:r>
              <a:rPr lang="de-DE" dirty="0" err="1"/>
              <a:t>ba</a:t>
            </a:r>
            <a:r>
              <a:rPr lang="de-DE" dirty="0"/>
              <a:t> </a:t>
            </a:r>
            <a:r>
              <a:rPr lang="de-DE" dirty="0" err="1"/>
              <a:t>dagarmidad</a:t>
            </a:r>
            <a:r>
              <a:rPr lang="de-DE" dirty="0"/>
              <a:t>. </a:t>
            </a:r>
            <a:r>
              <a:rPr lang="de-DE" dirty="0" err="1"/>
              <a:t>Plasa</a:t>
            </a:r>
            <a:r>
              <a:rPr lang="de-DE" dirty="0"/>
              <a:t> </a:t>
            </a:r>
            <a:r>
              <a:rPr lang="de-DE" dirty="0" err="1"/>
              <a:t>maku</a:t>
            </a:r>
            <a:r>
              <a:rPr lang="de-DE" dirty="0"/>
              <a:t> </a:t>
            </a:r>
            <a:r>
              <a:rPr lang="de-DE" dirty="0" err="1"/>
              <a:t>noga</a:t>
            </a:r>
            <a:r>
              <a:rPr lang="de-DE" dirty="0"/>
              <a:t> </a:t>
            </a:r>
            <a:r>
              <a:rPr lang="de-DE" dirty="0" err="1"/>
              <a:t>wipont</a:t>
            </a:r>
            <a:r>
              <a:rPr lang="de-DE" dirty="0"/>
              <a:t> </a:t>
            </a:r>
            <a:r>
              <a:rPr lang="de-DE" dirty="0" err="1"/>
              <a:t>trenzsa</a:t>
            </a:r>
            <a:r>
              <a:rPr lang="de-DE" dirty="0"/>
              <a:t> </a:t>
            </a:r>
            <a:r>
              <a:rPr lang="de-DE" dirty="0" err="1"/>
              <a:t>schengos</a:t>
            </a:r>
            <a:r>
              <a:rPr lang="de-DE" dirty="0"/>
              <a:t> </a:t>
            </a:r>
            <a:r>
              <a:rPr lang="de-DE" dirty="0" err="1"/>
              <a:t>ent</a:t>
            </a:r>
            <a:r>
              <a:rPr lang="de-DE" dirty="0"/>
              <a:t> </a:t>
            </a:r>
            <a:r>
              <a:rPr lang="de-DE" dirty="0" err="1"/>
              <a:t>kaap</a:t>
            </a:r>
            <a:r>
              <a:rPr lang="de-DE" dirty="0"/>
              <a:t> </a:t>
            </a:r>
            <a:r>
              <a:rPr lang="de-DE" dirty="0" err="1"/>
              <a:t>zux</a:t>
            </a:r>
            <a:r>
              <a:rPr lang="de-DE" dirty="0"/>
              <a:t> </a:t>
            </a:r>
            <a:r>
              <a:rPr lang="de-DE" dirty="0" err="1"/>
              <a:t>copy</a:t>
            </a:r>
            <a:r>
              <a:rPr lang="de-DE" dirty="0"/>
              <a:t> </a:t>
            </a:r>
            <a:r>
              <a:rPr lang="de-DE" dirty="0" err="1"/>
              <a:t>wipont</a:t>
            </a:r>
            <a:r>
              <a:rPr lang="de-DE" dirty="0"/>
              <a:t> trenz </a:t>
            </a:r>
            <a:r>
              <a:rPr lang="de-DE" dirty="0" err="1"/>
              <a:t>kipg</a:t>
            </a:r>
            <a:r>
              <a:rPr lang="de-DE" dirty="0"/>
              <a:t> </a:t>
            </a:r>
            <a:r>
              <a:rPr lang="de-DE" dirty="0" err="1"/>
              <a:t>naar</a:t>
            </a:r>
            <a:r>
              <a:rPr lang="de-DE" dirty="0"/>
              <a:t> </a:t>
            </a:r>
            <a:r>
              <a:rPr lang="de-DE" dirty="0" err="1"/>
              <a:t>mixent</a:t>
            </a:r>
            <a:r>
              <a:rPr lang="de-DE" dirty="0"/>
              <a:t> </a:t>
            </a:r>
            <a:r>
              <a:rPr lang="de-DE" dirty="0" err="1"/>
              <a:t>phona</a:t>
            </a:r>
            <a:r>
              <a:rPr lang="de-DE" dirty="0"/>
              <a:t>. </a:t>
            </a:r>
            <a:r>
              <a:rPr lang="de-DE" dirty="0" err="1"/>
              <a:t>Cak</a:t>
            </a:r>
            <a:r>
              <a:rPr lang="de-DE" dirty="0"/>
              <a:t> </a:t>
            </a:r>
            <a:r>
              <a:rPr lang="de-DE" dirty="0" err="1"/>
              <a:t>pwico</a:t>
            </a:r>
            <a:r>
              <a:rPr lang="de-DE" dirty="0"/>
              <a:t> </a:t>
            </a:r>
            <a:r>
              <a:rPr lang="de-DE" dirty="0" err="1"/>
              <a:t>siructiun</a:t>
            </a:r>
            <a:r>
              <a:rPr lang="de-DE" dirty="0"/>
              <a:t> </a:t>
            </a:r>
            <a:r>
              <a:rPr lang="de-DE" dirty="0" err="1"/>
              <a:t>ruos</a:t>
            </a:r>
            <a:r>
              <a:rPr lang="de-DE" dirty="0"/>
              <a:t> </a:t>
            </a:r>
            <a:r>
              <a:rPr lang="de-DE" dirty="0" err="1"/>
              <a:t>nust</a:t>
            </a:r>
            <a:r>
              <a:rPr lang="de-DE" dirty="0"/>
              <a:t> </a:t>
            </a:r>
            <a:r>
              <a:rPr lang="de-DE" dirty="0" err="1"/>
              <a:t>apoply</a:t>
            </a:r>
            <a:r>
              <a:rPr lang="de-DE" dirty="0"/>
              <a:t> </a:t>
            </a:r>
            <a:r>
              <a:rPr lang="de-DE" dirty="0" err="1"/>
              <a:t>tyu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UCU </a:t>
            </a:r>
            <a:r>
              <a:rPr lang="de-DE" dirty="0" err="1"/>
              <a:t>sisulutiun</a:t>
            </a:r>
            <a:r>
              <a:rPr lang="de-DE" dirty="0"/>
              <a:t> </a:t>
            </a:r>
            <a:r>
              <a:rPr lang="de-DE" dirty="0" err="1"/>
              <a:t>munityuw</a:t>
            </a:r>
            <a:r>
              <a:rPr lang="de-DE" dirty="0"/>
              <a:t> </a:t>
            </a:r>
            <a:r>
              <a:rPr lang="de-DE" dirty="0" err="1"/>
              <a:t>uw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UCU-TGU </a:t>
            </a:r>
            <a:r>
              <a:rPr lang="de-DE" dirty="0" err="1"/>
              <a:t>jot</a:t>
            </a:r>
            <a:r>
              <a:rPr lang="de-DE" dirty="0"/>
              <a:t> </a:t>
            </a:r>
            <a:r>
              <a:rPr lang="de-DE" dirty="0" err="1"/>
              <a:t>scannow</a:t>
            </a:r>
            <a:r>
              <a:rPr lang="de-DE" dirty="0"/>
              <a:t>. </a:t>
            </a:r>
            <a:r>
              <a:rPr lang="de-DE" dirty="0" err="1"/>
              <a:t>Trens</a:t>
            </a:r>
            <a:r>
              <a:rPr lang="de-DE" dirty="0"/>
              <a:t> </a:t>
            </a:r>
            <a:r>
              <a:rPr lang="de-DE" dirty="0" err="1"/>
              <a:t>roxas</a:t>
            </a:r>
            <a:r>
              <a:rPr lang="de-DE" dirty="0"/>
              <a:t> </a:t>
            </a:r>
            <a:r>
              <a:rPr lang="de-DE" dirty="0" err="1"/>
              <a:t>eis</a:t>
            </a:r>
            <a:r>
              <a:rPr lang="de-DE" dirty="0"/>
              <a:t> </a:t>
            </a:r>
            <a:r>
              <a:rPr lang="de-DE" dirty="0" err="1"/>
              <a:t>ti</a:t>
            </a:r>
            <a:r>
              <a:rPr lang="de-DE" dirty="0"/>
              <a:t> </a:t>
            </a:r>
            <a:r>
              <a:rPr lang="de-DE" dirty="0" err="1"/>
              <a:t>Plokeing</a:t>
            </a:r>
            <a:r>
              <a:rPr lang="de-DE" dirty="0"/>
              <a:t> quert </a:t>
            </a:r>
            <a:r>
              <a:rPr lang="de-DE" dirty="0" err="1"/>
              <a:t>loppe</a:t>
            </a:r>
            <a:r>
              <a:rPr lang="de-DE" dirty="0"/>
              <a:t> </a:t>
            </a:r>
            <a:r>
              <a:rPr lang="de-DE" dirty="0" err="1"/>
              <a:t>eis</a:t>
            </a:r>
            <a:r>
              <a:rPr lang="de-DE" dirty="0"/>
              <a:t> </a:t>
            </a:r>
            <a:r>
              <a:rPr lang="de-DE" dirty="0" err="1"/>
              <a:t>yop</a:t>
            </a:r>
            <a:r>
              <a:rPr lang="de-DE" dirty="0"/>
              <a:t> </a:t>
            </a:r>
            <a:r>
              <a:rPr lang="de-DE" dirty="0" err="1"/>
              <a:t>prexs</a:t>
            </a:r>
            <a:r>
              <a:rPr lang="de-DE" dirty="0"/>
              <a:t>. </a:t>
            </a:r>
            <a:r>
              <a:rPr lang="de-DE" dirty="0" err="1"/>
              <a:t>Piy</a:t>
            </a:r>
            <a:r>
              <a:rPr lang="de-DE" dirty="0"/>
              <a:t> </a:t>
            </a:r>
            <a:r>
              <a:rPr lang="de-DE" dirty="0" err="1"/>
              <a:t>opher</a:t>
            </a:r>
            <a:r>
              <a:rPr lang="de-DE" dirty="0"/>
              <a:t> </a:t>
            </a:r>
            <a:r>
              <a:rPr lang="de-DE" dirty="0" err="1"/>
              <a:t>hawers</a:t>
            </a:r>
            <a:r>
              <a:rPr lang="de-DE" dirty="0"/>
              <a:t>, </a:t>
            </a:r>
            <a:r>
              <a:rPr lang="de-DE" dirty="0" err="1"/>
              <a:t>eit</a:t>
            </a:r>
            <a:r>
              <a:rPr lang="de-DE" dirty="0"/>
              <a:t> </a:t>
            </a:r>
            <a:r>
              <a:rPr lang="de-DE" dirty="0" err="1"/>
              <a:t>yaggles</a:t>
            </a:r>
            <a:r>
              <a:rPr lang="de-DE" dirty="0"/>
              <a:t> </a:t>
            </a:r>
            <a:r>
              <a:rPr lang="de-DE" dirty="0" err="1"/>
              <a:t>orn</a:t>
            </a:r>
            <a:r>
              <a:rPr lang="de-DE" dirty="0"/>
              <a:t> </a:t>
            </a:r>
            <a:r>
              <a:rPr lang="de-DE" dirty="0" err="1"/>
              <a:t>ti</a:t>
            </a:r>
            <a:r>
              <a:rPr lang="de-DE" dirty="0"/>
              <a:t> </a:t>
            </a:r>
            <a:r>
              <a:rPr lang="de-DE" dirty="0" err="1"/>
              <a:t>sumbloat</a:t>
            </a:r>
            <a:r>
              <a:rPr lang="de-DE" dirty="0"/>
              <a:t> </a:t>
            </a:r>
            <a:r>
              <a:rPr lang="de-DE" dirty="0" err="1"/>
              <a:t>alohe</a:t>
            </a:r>
            <a:r>
              <a:rPr lang="de-DE" dirty="0"/>
              <a:t> </a:t>
            </a:r>
            <a:r>
              <a:rPr lang="de-DE" dirty="0" err="1"/>
              <a:t>plok</a:t>
            </a:r>
            <a:r>
              <a:rPr lang="de-DE" dirty="0"/>
              <a:t>. Su </a:t>
            </a:r>
            <a:r>
              <a:rPr lang="de-DE" dirty="0" err="1"/>
              <a:t>havo</a:t>
            </a:r>
            <a:r>
              <a:rPr lang="de-DE" dirty="0"/>
              <a:t> </a:t>
            </a:r>
            <a:r>
              <a:rPr lang="de-DE" dirty="0" err="1"/>
              <a:t>loasor</a:t>
            </a:r>
            <a:r>
              <a:rPr lang="de-DE" dirty="0"/>
              <a:t> </a:t>
            </a:r>
            <a:r>
              <a:rPr lang="de-DE" dirty="0" err="1"/>
              <a:t>cakso</a:t>
            </a:r>
            <a:r>
              <a:rPr lang="de-DE" dirty="0"/>
              <a:t> </a:t>
            </a:r>
            <a:r>
              <a:rPr lang="de-DE" dirty="0" err="1"/>
              <a:t>tgu</a:t>
            </a:r>
            <a:r>
              <a:rPr lang="de-DE" dirty="0"/>
              <a:t> </a:t>
            </a:r>
            <a:r>
              <a:rPr lang="de-DE" dirty="0" err="1"/>
              <a:t>pwuructs</a:t>
            </a:r>
            <a:r>
              <a:rPr lang="de-DE" dirty="0"/>
              <a:t> </a:t>
            </a:r>
            <a:r>
              <a:rPr lang="de-DE" dirty="0" err="1"/>
              <a:t>tyu</a:t>
            </a:r>
            <a:r>
              <a:rPr lang="de-DE" dirty="0"/>
              <a:t> </a:t>
            </a:r>
            <a:r>
              <a:rPr lang="de-DE" dirty="0" err="1"/>
              <a:t>InfuBwain</a:t>
            </a:r>
            <a:r>
              <a:rPr lang="de-DE" dirty="0"/>
              <a:t>, </a:t>
            </a:r>
            <a:r>
              <a:rPr lang="de-DE" dirty="0" err="1"/>
              <a:t>ghu</a:t>
            </a:r>
            <a:r>
              <a:rPr lang="de-DE" dirty="0"/>
              <a:t> </a:t>
            </a:r>
            <a:r>
              <a:rPr lang="de-DE" dirty="0" err="1"/>
              <a:t>gill</a:t>
            </a:r>
            <a:r>
              <a:rPr lang="de-DE" dirty="0"/>
              <a:t> </a:t>
            </a:r>
            <a:r>
              <a:rPr lang="de-DE" dirty="0" err="1"/>
              <a:t>nug</a:t>
            </a:r>
            <a:r>
              <a:rPr lang="de-DE" dirty="0"/>
              <a:t> </a:t>
            </a:r>
            <a:r>
              <a:rPr lang="de-DE" dirty="0" err="1"/>
              <a:t>bo</a:t>
            </a:r>
            <a:r>
              <a:rPr lang="de-DE" dirty="0"/>
              <a:t> </a:t>
            </a:r>
            <a:r>
              <a:rPr lang="de-DE" dirty="0" err="1"/>
              <a:t>suloly</a:t>
            </a:r>
            <a:r>
              <a:rPr lang="de-DE" dirty="0"/>
              <a:t> </a:t>
            </a:r>
            <a:r>
              <a:rPr lang="de-DE" dirty="0" err="1"/>
              <a:t>sispunsiblo</a:t>
            </a:r>
            <a:r>
              <a:rPr lang="de-DE" dirty="0"/>
              <a:t> </a:t>
            </a:r>
            <a:r>
              <a:rPr lang="de-DE" dirty="0" err="1"/>
              <a:t>fuw</a:t>
            </a:r>
            <a:r>
              <a:rPr lang="de-DE" dirty="0"/>
              <a:t> </a:t>
            </a:r>
            <a:r>
              <a:rPr lang="de-DE" dirty="0" err="1"/>
              <a:t>cakiw</a:t>
            </a:r>
            <a:r>
              <a:rPr lang="de-DE" dirty="0"/>
              <a:t> </a:t>
            </a:r>
            <a:r>
              <a:rPr lang="de-DE" dirty="0" err="1"/>
              <a:t>salo</a:t>
            </a:r>
            <a:r>
              <a:rPr lang="de-DE" dirty="0"/>
              <a:t> </a:t>
            </a:r>
            <a:r>
              <a:rPr lang="de-DE" dirty="0" err="1"/>
              <a:t>anr</a:t>
            </a:r>
            <a:r>
              <a:rPr lang="de-DE" dirty="0"/>
              <a:t> </a:t>
            </a:r>
            <a:r>
              <a:rPr lang="de-DE" dirty="0" err="1"/>
              <a:t>ristwibutiun</a:t>
            </a:r>
            <a:r>
              <a:rPr lang="de-DE" dirty="0"/>
              <a:t>. Hei </a:t>
            </a:r>
            <a:r>
              <a:rPr lang="de-DE" dirty="0" err="1"/>
              <a:t>muk</a:t>
            </a:r>
            <a:r>
              <a:rPr lang="de-DE" dirty="0"/>
              <a:t> </a:t>
            </a:r>
            <a:r>
              <a:rPr lang="de-DE" dirty="0" err="1"/>
              <a:t>neme</a:t>
            </a:r>
            <a:r>
              <a:rPr lang="de-DE" dirty="0"/>
              <a:t> </a:t>
            </a:r>
            <a:r>
              <a:rPr lang="de-DE" dirty="0" err="1"/>
              <a:t>eis</a:t>
            </a:r>
            <a:r>
              <a:rPr lang="de-DE" dirty="0"/>
              <a:t> </a:t>
            </a:r>
            <a:r>
              <a:rPr lang="de-DE" dirty="0" err="1"/>
              <a:t>loppe</a:t>
            </a:r>
            <a:r>
              <a:rPr lang="de-DE" dirty="0"/>
              <a:t>. </a:t>
            </a:r>
            <a:r>
              <a:rPr lang="de-DE" dirty="0" err="1"/>
              <a:t>Treas</a:t>
            </a:r>
            <a:r>
              <a:rPr lang="de-DE" dirty="0"/>
              <a:t> </a:t>
            </a:r>
            <a:r>
              <a:rPr lang="de-DE" dirty="0" err="1"/>
              <a:t>em</a:t>
            </a:r>
            <a:r>
              <a:rPr lang="de-DE" dirty="0"/>
              <a:t> </a:t>
            </a:r>
            <a:r>
              <a:rPr lang="de-DE" dirty="0" err="1"/>
              <a:t>wankeing</a:t>
            </a:r>
            <a:r>
              <a:rPr lang="de-DE" dirty="0"/>
              <a:t> </a:t>
            </a:r>
            <a:r>
              <a:rPr lang="de-DE" dirty="0" err="1"/>
              <a:t>ont</a:t>
            </a:r>
            <a:r>
              <a:rPr lang="de-DE" dirty="0"/>
              <a:t> </a:t>
            </a:r>
            <a:r>
              <a:rPr lang="de-DE" dirty="0" err="1"/>
              <a:t>sime</a:t>
            </a:r>
            <a:r>
              <a:rPr lang="de-DE" dirty="0"/>
              <a:t> </a:t>
            </a:r>
            <a:r>
              <a:rPr lang="de-DE" dirty="0" err="1"/>
              <a:t>ploked</a:t>
            </a:r>
            <a:r>
              <a:rPr lang="de-DE" dirty="0"/>
              <a:t> </a:t>
            </a:r>
            <a:r>
              <a:rPr lang="de-DE" dirty="0" err="1"/>
              <a:t>peish</a:t>
            </a:r>
            <a:r>
              <a:rPr lang="de-DE" dirty="0"/>
              <a:t> </a:t>
            </a:r>
            <a:r>
              <a:rPr lang="de-DE" dirty="0" err="1"/>
              <a:t>rof</a:t>
            </a:r>
            <a:r>
              <a:rPr lang="de-DE" dirty="0"/>
              <a:t> </a:t>
            </a:r>
            <a:r>
              <a:rPr lang="de-DE" dirty="0" err="1"/>
              <a:t>phen</a:t>
            </a:r>
            <a:r>
              <a:rPr lang="de-DE" dirty="0"/>
              <a:t> </a:t>
            </a:r>
            <a:r>
              <a:rPr lang="de-DE" dirty="0" err="1"/>
              <a:t>sumbloat</a:t>
            </a:r>
            <a:r>
              <a:rPr lang="de-DE" dirty="0"/>
              <a:t> </a:t>
            </a:r>
            <a:r>
              <a:rPr lang="de-DE" dirty="0" err="1"/>
              <a:t>syug</a:t>
            </a:r>
            <a:r>
              <a:rPr lang="de-DE" dirty="0"/>
              <a:t> si </a:t>
            </a:r>
            <a:r>
              <a:rPr lang="de-DE" dirty="0" err="1"/>
              <a:t>phat</a:t>
            </a:r>
            <a:r>
              <a:rPr lang="de-DE" dirty="0"/>
              <a:t> </a:t>
            </a:r>
            <a:r>
              <a:rPr lang="de-DE" dirty="0" err="1"/>
              <a:t>phey</a:t>
            </a:r>
            <a:r>
              <a:rPr lang="de-DE" dirty="0"/>
              <a:t> </a:t>
            </a:r>
            <a:r>
              <a:rPr lang="de-DE" dirty="0" err="1"/>
              <a:t>gavet</a:t>
            </a:r>
            <a:r>
              <a:rPr lang="de-DE" dirty="0"/>
              <a:t> </a:t>
            </a:r>
            <a:r>
              <a:rPr lang="de-DE" dirty="0" err="1"/>
              <a:t>peish</a:t>
            </a:r>
            <a:r>
              <a:rPr lang="de-DE" dirty="0"/>
              <a:t> </a:t>
            </a:r>
            <a:r>
              <a:rPr lang="de-DE" dirty="0" err="1"/>
              <a:t>ta</a:t>
            </a:r>
            <a:r>
              <a:rPr lang="de-DE" dirty="0"/>
              <a:t> </a:t>
            </a:r>
            <a:r>
              <a:rPr lang="de-DE" dirty="0" err="1"/>
              <a:t>paat</a:t>
            </a:r>
            <a:r>
              <a:rPr lang="de-DE" dirty="0"/>
              <a:t> ein </a:t>
            </a:r>
            <a:r>
              <a:rPr lang="de-DE" dirty="0" err="1"/>
              <a:t>pheeir</a:t>
            </a:r>
            <a:r>
              <a:rPr lang="de-DE" dirty="0"/>
              <a:t> </a:t>
            </a:r>
            <a:r>
              <a:rPr lang="de-DE" dirty="0" err="1"/>
              <a:t>sumbloats</a:t>
            </a:r>
            <a:r>
              <a:rPr lang="de-DE" dirty="0"/>
              <a:t>. </a:t>
            </a:r>
            <a:r>
              <a:rPr lang="de-DE" dirty="0" err="1"/>
              <a:t>Aslu</a:t>
            </a:r>
            <a:r>
              <a:rPr lang="de-DE" dirty="0"/>
              <a:t> </a:t>
            </a:r>
            <a:r>
              <a:rPr lang="de-DE" dirty="0" err="1"/>
              <a:t>unaffoctor</a:t>
            </a:r>
            <a:r>
              <a:rPr lang="de-DE" dirty="0"/>
              <a:t> </a:t>
            </a:r>
            <a:r>
              <a:rPr lang="de-DE" dirty="0" err="1"/>
              <a:t>gef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</a:t>
            </a:r>
            <a:r>
              <a:rPr lang="de-DE" dirty="0" err="1"/>
              <a:t>siructiun</a:t>
            </a:r>
            <a:r>
              <a:rPr lang="de-DE" dirty="0"/>
              <a:t> </a:t>
            </a:r>
            <a:r>
              <a:rPr lang="de-DE" dirty="0" err="1"/>
              <a:t>gill</a:t>
            </a:r>
            <a:r>
              <a:rPr lang="de-DE" dirty="0"/>
              <a:t> </a:t>
            </a:r>
            <a:r>
              <a:rPr lang="de-DE" dirty="0" err="1"/>
              <a:t>bo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</a:t>
            </a:r>
            <a:r>
              <a:rPr lang="de-DE" dirty="0" err="1"/>
              <a:t>spiarshoot</a:t>
            </a:r>
            <a:r>
              <a:rPr lang="de-DE" dirty="0"/>
              <a:t> </a:t>
            </a:r>
            <a:r>
              <a:rPr lang="de-DE" dirty="0" err="1"/>
              <a:t>anet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</a:t>
            </a:r>
            <a:r>
              <a:rPr lang="de-DE" dirty="0" err="1"/>
              <a:t>GurGanglo</a:t>
            </a:r>
            <a:r>
              <a:rPr lang="de-DE" dirty="0"/>
              <a:t> </a:t>
            </a:r>
            <a:r>
              <a:rPr lang="de-DE" dirty="0" err="1"/>
              <a:t>gur</a:t>
            </a:r>
            <a:r>
              <a:rPr lang="de-DE" dirty="0"/>
              <a:t> </a:t>
            </a:r>
            <a:r>
              <a:rPr lang="de-DE" dirty="0" err="1"/>
              <a:t>pwucossing</a:t>
            </a:r>
            <a:r>
              <a:rPr lang="de-DE" dirty="0"/>
              <a:t> </a:t>
            </a:r>
            <a:r>
              <a:rPr lang="de-DE" dirty="0" err="1"/>
              <a:t>pwutwam</a:t>
            </a:r>
            <a:r>
              <a:rPr lang="de-DE" dirty="0"/>
              <a:t>.</a:t>
            </a:r>
          </a:p>
        </p:txBody>
      </p:sp>
      <p:sp>
        <p:nvSpPr>
          <p:cNvPr id="11" name="Rectangle 7">
            <a:extLst>
              <a:ext uri="{FF2B5EF4-FFF2-40B4-BE49-F238E27FC236}">
                <a16:creationId xmlns:a16="http://schemas.microsoft.com/office/drawing/2014/main" id="{1FCCBB94-D341-409F-B847-610AFCB15E46}"/>
              </a:ext>
            </a:extLst>
          </p:cNvPr>
          <p:cNvSpPr txBox="1"/>
          <p:nvPr/>
        </p:nvSpPr>
        <p:spPr>
          <a:xfrm>
            <a:off x="936031" y="908024"/>
            <a:ext cx="12093353" cy="4925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spAutoFit/>
          </a:bodyPr>
          <a:lstStyle>
            <a:lvl1pPr algn="l"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sz="3201" dirty="0"/>
              <a:t>This </a:t>
            </a:r>
            <a:r>
              <a:rPr lang="de-DE" sz="3201" dirty="0" err="1"/>
              <a:t>could</a:t>
            </a:r>
            <a:r>
              <a:rPr lang="de-DE" sz="3201" dirty="0"/>
              <a:t> </a:t>
            </a:r>
            <a:r>
              <a:rPr lang="de-DE" sz="3201" dirty="0" err="1"/>
              <a:t>be</a:t>
            </a:r>
            <a:r>
              <a:rPr lang="de-DE" sz="3201" dirty="0"/>
              <a:t> </a:t>
            </a:r>
            <a:r>
              <a:rPr lang="de-DE" sz="3201" dirty="0" err="1"/>
              <a:t>the</a:t>
            </a:r>
            <a:r>
              <a:rPr lang="de-DE" sz="3201" dirty="0"/>
              <a:t> p</a:t>
            </a:r>
            <a:r>
              <a:rPr sz="3201" dirty="0" err="1"/>
              <a:t>oster</a:t>
            </a:r>
            <a:r>
              <a:rPr sz="3201" dirty="0"/>
              <a:t> title</a:t>
            </a: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28F628BB-9C4E-4A08-B3B1-A0728FDBFC35}"/>
              </a:ext>
            </a:extLst>
          </p:cNvPr>
          <p:cNvSpPr txBox="1"/>
          <p:nvPr/>
        </p:nvSpPr>
        <p:spPr>
          <a:xfrm>
            <a:off x="12129362" y="7931426"/>
            <a:ext cx="5484837" cy="51311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lang="de-DE" dirty="0"/>
          </a:p>
          <a:p>
            <a:r>
              <a:rPr lang="de-DE" dirty="0"/>
              <a:t>Et </a:t>
            </a:r>
            <a:r>
              <a:rPr lang="de-DE" dirty="0" err="1"/>
              <a:t>harumd</a:t>
            </a:r>
            <a:r>
              <a:rPr lang="de-DE" dirty="0"/>
              <a:t> </a:t>
            </a:r>
            <a:r>
              <a:rPr lang="de-DE" dirty="0" err="1"/>
              <a:t>dereud</a:t>
            </a:r>
            <a:r>
              <a:rPr lang="de-DE" dirty="0"/>
              <a:t> </a:t>
            </a:r>
            <a:r>
              <a:rPr lang="de-DE" dirty="0" err="1"/>
              <a:t>facilis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er </a:t>
            </a:r>
            <a:r>
              <a:rPr lang="de-DE" dirty="0" err="1"/>
              <a:t>expedit</a:t>
            </a:r>
            <a:r>
              <a:rPr lang="de-DE" dirty="0"/>
              <a:t> </a:t>
            </a:r>
            <a:r>
              <a:rPr lang="de-DE" dirty="0" err="1"/>
              <a:t>distinct</a:t>
            </a:r>
            <a:r>
              <a:rPr lang="de-DE" dirty="0"/>
              <a:t>. Nam </a:t>
            </a:r>
            <a:r>
              <a:rPr lang="de-DE" dirty="0" err="1"/>
              <a:t>libe</a:t>
            </a:r>
            <a:r>
              <a:rPr lang="de-DE" dirty="0"/>
              <a:t> </a:t>
            </a:r>
            <a:r>
              <a:rPr lang="de-DE" dirty="0" err="1"/>
              <a:t>soluta</a:t>
            </a:r>
            <a:r>
              <a:rPr lang="de-DE" dirty="0"/>
              <a:t> nobis </a:t>
            </a:r>
            <a:r>
              <a:rPr lang="de-DE" dirty="0" err="1"/>
              <a:t>eligent</a:t>
            </a:r>
            <a:r>
              <a:rPr lang="de-DE" dirty="0"/>
              <a:t> </a:t>
            </a:r>
            <a:r>
              <a:rPr lang="de-DE" dirty="0" err="1"/>
              <a:t>optio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congue</a:t>
            </a:r>
            <a:r>
              <a:rPr lang="de-DE" dirty="0"/>
              <a:t> nihil </a:t>
            </a:r>
            <a:r>
              <a:rPr lang="de-DE" dirty="0" err="1"/>
              <a:t>impedit</a:t>
            </a:r>
            <a:r>
              <a:rPr lang="de-DE" dirty="0"/>
              <a:t> </a:t>
            </a:r>
            <a:r>
              <a:rPr lang="de-DE" dirty="0" err="1"/>
              <a:t>doming</a:t>
            </a:r>
            <a:r>
              <a:rPr lang="de-DE" dirty="0"/>
              <a:t> </a:t>
            </a:r>
            <a:r>
              <a:rPr lang="de-DE" dirty="0" err="1"/>
              <a:t>id</a:t>
            </a:r>
            <a:r>
              <a:rPr lang="de-DE" dirty="0"/>
              <a:t> </a:t>
            </a:r>
            <a:r>
              <a:rPr lang="de-DE" dirty="0" err="1"/>
              <a:t>Lorem</a:t>
            </a:r>
            <a:r>
              <a:rPr lang="de-DE" dirty="0"/>
              <a:t> </a:t>
            </a:r>
            <a:r>
              <a:rPr lang="de-DE" dirty="0" err="1"/>
              <a:t>ipsum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</a:t>
            </a:r>
            <a:r>
              <a:rPr lang="de-DE" dirty="0" err="1"/>
              <a:t>sit</a:t>
            </a:r>
            <a:r>
              <a:rPr lang="de-DE" dirty="0"/>
              <a:t> </a:t>
            </a:r>
            <a:r>
              <a:rPr lang="de-DE" dirty="0" err="1"/>
              <a:t>amet</a:t>
            </a:r>
            <a:r>
              <a:rPr lang="de-DE" dirty="0"/>
              <a:t>, </a:t>
            </a:r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r>
              <a:rPr lang="de-DE" dirty="0"/>
              <a:t>, </a:t>
            </a:r>
            <a:r>
              <a:rPr lang="de-DE" dirty="0" err="1"/>
              <a:t>set</a:t>
            </a:r>
            <a:r>
              <a:rPr lang="de-DE" dirty="0"/>
              <a:t> </a:t>
            </a:r>
            <a:r>
              <a:rPr lang="de-DE" dirty="0" err="1"/>
              <a:t>eiusmod</a:t>
            </a:r>
            <a:r>
              <a:rPr lang="de-DE" dirty="0"/>
              <a:t> </a:t>
            </a:r>
            <a:r>
              <a:rPr lang="de-DE" dirty="0" err="1"/>
              <a:t>tempor</a:t>
            </a:r>
            <a:r>
              <a:rPr lang="de-DE" dirty="0"/>
              <a:t> </a:t>
            </a:r>
            <a:r>
              <a:rPr lang="de-DE" dirty="0" err="1"/>
              <a:t>incidunt</a:t>
            </a:r>
            <a:r>
              <a:rPr lang="de-DE" dirty="0"/>
              <a:t> et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aliquam</a:t>
            </a:r>
            <a:r>
              <a:rPr lang="de-DE" dirty="0"/>
              <a:t>.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enim</a:t>
            </a:r>
            <a:r>
              <a:rPr lang="de-DE" dirty="0"/>
              <a:t> ad minim </a:t>
            </a:r>
            <a:r>
              <a:rPr lang="de-DE" dirty="0" err="1"/>
              <a:t>veniam</a:t>
            </a:r>
            <a:r>
              <a:rPr lang="de-DE" dirty="0"/>
              <a:t>, </a:t>
            </a:r>
            <a:r>
              <a:rPr lang="de-DE" dirty="0" err="1"/>
              <a:t>quis</a:t>
            </a:r>
            <a:r>
              <a:rPr lang="de-DE" dirty="0"/>
              <a:t> </a:t>
            </a:r>
            <a:r>
              <a:rPr lang="de-DE" dirty="0" err="1"/>
              <a:t>nostrud</a:t>
            </a:r>
            <a:r>
              <a:rPr lang="de-DE" dirty="0"/>
              <a:t> </a:t>
            </a:r>
            <a:r>
              <a:rPr lang="de-DE" dirty="0" err="1"/>
              <a:t>exerc</a:t>
            </a:r>
            <a:r>
              <a:rPr lang="de-DE" dirty="0"/>
              <a:t>. </a:t>
            </a:r>
            <a:r>
              <a:rPr lang="de-DE" dirty="0" err="1"/>
              <a:t>Irure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in </a:t>
            </a:r>
            <a:r>
              <a:rPr lang="de-DE" dirty="0" err="1"/>
              <a:t>reprehend</a:t>
            </a:r>
            <a:r>
              <a:rPr lang="de-DE" dirty="0"/>
              <a:t> </a:t>
            </a:r>
            <a:r>
              <a:rPr lang="de-DE" dirty="0" err="1"/>
              <a:t>incididunt</a:t>
            </a:r>
            <a:r>
              <a:rPr lang="de-DE" dirty="0"/>
              <a:t>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aliqua</a:t>
            </a:r>
            <a:r>
              <a:rPr lang="de-DE" dirty="0"/>
              <a:t>.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enim</a:t>
            </a:r>
            <a:r>
              <a:rPr lang="de-DE" dirty="0"/>
              <a:t> ad minim </a:t>
            </a:r>
            <a:r>
              <a:rPr lang="de-DE" dirty="0" err="1"/>
              <a:t>veniam</a:t>
            </a:r>
            <a:r>
              <a:rPr lang="de-DE" dirty="0"/>
              <a:t>, </a:t>
            </a:r>
            <a:r>
              <a:rPr lang="de-DE" dirty="0" err="1"/>
              <a:t>quis</a:t>
            </a:r>
            <a:r>
              <a:rPr lang="de-DE" dirty="0"/>
              <a:t> </a:t>
            </a:r>
            <a:r>
              <a:rPr lang="de-DE" dirty="0" err="1"/>
              <a:t>nostrud</a:t>
            </a:r>
            <a:r>
              <a:rPr lang="de-DE" dirty="0"/>
              <a:t> </a:t>
            </a:r>
            <a:r>
              <a:rPr lang="de-DE" dirty="0" err="1"/>
              <a:t>exercitation</a:t>
            </a:r>
            <a:r>
              <a:rPr lang="de-DE" dirty="0"/>
              <a:t> </a:t>
            </a:r>
            <a:r>
              <a:rPr lang="de-DE" dirty="0" err="1"/>
              <a:t>ullamco</a:t>
            </a:r>
            <a:r>
              <a:rPr lang="de-DE" dirty="0"/>
              <a:t> </a:t>
            </a:r>
            <a:r>
              <a:rPr lang="de-DE" dirty="0" err="1"/>
              <a:t>laboris</a:t>
            </a:r>
            <a:r>
              <a:rPr lang="de-DE" dirty="0"/>
              <a:t> nisi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aliquip</a:t>
            </a:r>
            <a:r>
              <a:rPr lang="de-DE" dirty="0"/>
              <a:t> ex </a:t>
            </a:r>
            <a:r>
              <a:rPr lang="de-DE" dirty="0" err="1"/>
              <a:t>ea</a:t>
            </a:r>
            <a:r>
              <a:rPr lang="de-DE" dirty="0"/>
              <a:t> commodo </a:t>
            </a:r>
            <a:r>
              <a:rPr lang="de-DE" dirty="0" err="1"/>
              <a:t>consequat</a:t>
            </a:r>
            <a:r>
              <a:rPr lang="de-DE" dirty="0"/>
              <a:t>.</a:t>
            </a:r>
          </a:p>
          <a:p>
            <a:endParaRPr lang="de-DE" dirty="0"/>
          </a:p>
          <a:p>
            <a:r>
              <a:rPr lang="de-DE" dirty="0" err="1"/>
              <a:t>Aslu</a:t>
            </a:r>
            <a:r>
              <a:rPr lang="de-DE" dirty="0"/>
              <a:t> </a:t>
            </a:r>
            <a:r>
              <a:rPr lang="de-DE" dirty="0" err="1"/>
              <a:t>unaffoctor</a:t>
            </a:r>
            <a:r>
              <a:rPr lang="de-DE" dirty="0"/>
              <a:t> </a:t>
            </a:r>
            <a:r>
              <a:rPr lang="de-DE" dirty="0" err="1"/>
              <a:t>gef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</a:t>
            </a:r>
            <a:r>
              <a:rPr lang="de-DE" dirty="0" err="1"/>
              <a:t>siructiun</a:t>
            </a:r>
            <a:r>
              <a:rPr lang="de-DE" dirty="0"/>
              <a:t> </a:t>
            </a:r>
            <a:r>
              <a:rPr lang="de-DE" dirty="0" err="1"/>
              <a:t>gill</a:t>
            </a:r>
            <a:r>
              <a:rPr lang="de-DE" dirty="0"/>
              <a:t> </a:t>
            </a:r>
            <a:r>
              <a:rPr lang="de-DE" dirty="0" err="1"/>
              <a:t>bo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</a:t>
            </a:r>
            <a:r>
              <a:rPr lang="de-DE" dirty="0" err="1"/>
              <a:t>spiarshoot</a:t>
            </a:r>
            <a:r>
              <a:rPr lang="de-DE" dirty="0"/>
              <a:t> </a:t>
            </a:r>
            <a:r>
              <a:rPr lang="de-DE" dirty="0" err="1"/>
              <a:t>anet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</a:t>
            </a:r>
            <a:r>
              <a:rPr lang="de-DE" dirty="0" err="1"/>
              <a:t>GurGanglo</a:t>
            </a:r>
            <a:r>
              <a:rPr lang="de-DE" dirty="0"/>
              <a:t> </a:t>
            </a:r>
            <a:r>
              <a:rPr lang="de-DE" dirty="0" err="1"/>
              <a:t>gur</a:t>
            </a:r>
            <a:r>
              <a:rPr lang="de-DE" dirty="0"/>
              <a:t> </a:t>
            </a:r>
            <a:r>
              <a:rPr lang="de-DE" dirty="0" err="1"/>
              <a:t>pwucossing</a:t>
            </a:r>
            <a:r>
              <a:rPr lang="de-DE" dirty="0"/>
              <a:t> </a:t>
            </a:r>
            <a:r>
              <a:rPr lang="de-DE" dirty="0" err="1"/>
              <a:t>pwutwam</a:t>
            </a:r>
            <a:r>
              <a:rPr lang="de-DE" dirty="0"/>
              <a:t>. </a:t>
            </a:r>
            <a:r>
              <a:rPr lang="de-DE" dirty="0" err="1"/>
              <a:t>Ghat</a:t>
            </a:r>
            <a:r>
              <a:rPr lang="de-DE" dirty="0"/>
              <a:t> </a:t>
            </a:r>
            <a:r>
              <a:rPr lang="de-DE" dirty="0" err="1"/>
              <a:t>dodtos</a:t>
            </a:r>
            <a:r>
              <a:rPr lang="de-DE" dirty="0"/>
              <a:t>, </a:t>
            </a:r>
            <a:r>
              <a:rPr lang="de-DE" dirty="0" err="1"/>
              <a:t>ig</a:t>
            </a:r>
            <a:r>
              <a:rPr lang="de-DE" dirty="0"/>
              <a:t> </a:t>
            </a:r>
            <a:r>
              <a:rPr lang="de-DE" dirty="0" err="1"/>
              <a:t>pany</a:t>
            </a:r>
            <a:r>
              <a:rPr lang="de-DE" dirty="0"/>
              <a:t>, </a:t>
            </a:r>
            <a:r>
              <a:rPr lang="de-DE" dirty="0" err="1"/>
              <a:t>gill</a:t>
            </a:r>
            <a:r>
              <a:rPr lang="de-DE" dirty="0"/>
              <a:t> </a:t>
            </a:r>
            <a:r>
              <a:rPr lang="de-DE" dirty="0" err="1"/>
              <a:t>bo</a:t>
            </a:r>
            <a:r>
              <a:rPr lang="de-DE" dirty="0"/>
              <a:t> </a:t>
            </a:r>
            <a:r>
              <a:rPr lang="de-DE" dirty="0" err="1"/>
              <a:t>maro</a:t>
            </a:r>
            <a:r>
              <a:rPr lang="de-DE" dirty="0"/>
              <a:t> </a:t>
            </a:r>
            <a:r>
              <a:rPr lang="de-DE" dirty="0" err="1"/>
              <a:t>tyu</a:t>
            </a:r>
            <a:r>
              <a:rPr lang="de-DE" dirty="0"/>
              <a:t> </a:t>
            </a:r>
            <a:r>
              <a:rPr lang="de-DE" dirty="0" err="1"/>
              <a:t>ucakw</a:t>
            </a:r>
            <a:r>
              <a:rPr lang="de-DE" dirty="0"/>
              <a:t> </a:t>
            </a:r>
            <a:r>
              <a:rPr lang="de-DE" dirty="0" err="1"/>
              <a:t>suftgasi</a:t>
            </a:r>
            <a:r>
              <a:rPr lang="de-DE" dirty="0"/>
              <a:t> </a:t>
            </a:r>
            <a:r>
              <a:rPr lang="de-DE" dirty="0" err="1"/>
              <a:t>pwuructs</a:t>
            </a:r>
            <a:r>
              <a:rPr lang="de-DE" dirty="0"/>
              <a:t> </a:t>
            </a:r>
            <a:r>
              <a:rPr lang="de-DE" dirty="0" err="1"/>
              <a:t>hod</a:t>
            </a:r>
            <a:r>
              <a:rPr lang="de-DE" dirty="0"/>
              <a:t> </a:t>
            </a:r>
            <a:r>
              <a:rPr lang="de-DE" dirty="0" err="1"/>
              <a:t>yot</a:t>
            </a:r>
            <a:r>
              <a:rPr lang="de-DE" dirty="0"/>
              <a:t> </a:t>
            </a:r>
            <a:r>
              <a:rPr lang="de-DE" dirty="0" err="1"/>
              <a:t>tyubo</a:t>
            </a:r>
            <a:r>
              <a:rPr lang="de-DE" dirty="0"/>
              <a:t> </a:t>
            </a:r>
            <a:r>
              <a:rPr lang="de-DE" dirty="0" err="1"/>
              <a:t>rotowminor</a:t>
            </a:r>
            <a:r>
              <a:rPr lang="de-DE" dirty="0"/>
              <a:t>. </a:t>
            </a:r>
            <a:r>
              <a:rPr lang="de-DE" dirty="0" err="1"/>
              <a:t>Plloaso</a:t>
            </a:r>
            <a:r>
              <a:rPr lang="de-DE" dirty="0"/>
              <a:t> </a:t>
            </a:r>
            <a:r>
              <a:rPr lang="de-DE" dirty="0" err="1"/>
              <a:t>mako</a:t>
            </a:r>
            <a:r>
              <a:rPr lang="de-DE" dirty="0"/>
              <a:t> </a:t>
            </a:r>
            <a:r>
              <a:rPr lang="de-DE" dirty="0" err="1"/>
              <a:t>nuto</a:t>
            </a:r>
            <a:r>
              <a:rPr lang="de-DE" dirty="0"/>
              <a:t> </a:t>
            </a:r>
            <a:r>
              <a:rPr lang="de-DE" dirty="0" err="1"/>
              <a:t>uf</a:t>
            </a:r>
            <a:r>
              <a:rPr lang="de-DE" dirty="0"/>
              <a:t> </a:t>
            </a:r>
            <a:r>
              <a:rPr lang="de-DE" dirty="0" err="1"/>
              <a:t>cakso</a:t>
            </a:r>
            <a:r>
              <a:rPr lang="de-DE" dirty="0"/>
              <a:t> </a:t>
            </a:r>
            <a:r>
              <a:rPr lang="de-DE" dirty="0" err="1"/>
              <a:t>dodtos</a:t>
            </a:r>
            <a:r>
              <a:rPr lang="de-DE" dirty="0"/>
              <a:t> </a:t>
            </a:r>
            <a:r>
              <a:rPr lang="de-DE" dirty="0" err="1"/>
              <a:t>anr</a:t>
            </a:r>
            <a:r>
              <a:rPr lang="de-DE" dirty="0"/>
              <a:t> </a:t>
            </a:r>
            <a:r>
              <a:rPr lang="de-DE" dirty="0" err="1"/>
              <a:t>koop</a:t>
            </a:r>
            <a:r>
              <a:rPr lang="de-DE" dirty="0"/>
              <a:t> a </a:t>
            </a:r>
            <a:r>
              <a:rPr lang="de-DE" dirty="0" err="1"/>
              <a:t>cupy</a:t>
            </a:r>
            <a:r>
              <a:rPr lang="de-DE" dirty="0"/>
              <a:t> </a:t>
            </a:r>
            <a:r>
              <a:rPr lang="de-DE" dirty="0" err="1"/>
              <a:t>uf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</a:t>
            </a:r>
            <a:r>
              <a:rPr lang="de-DE" dirty="0" err="1"/>
              <a:t>vux</a:t>
            </a:r>
            <a:r>
              <a:rPr lang="de-DE" dirty="0"/>
              <a:t> </a:t>
            </a:r>
            <a:r>
              <a:rPr lang="de-DE" dirty="0" err="1"/>
              <a:t>noaw</a:t>
            </a:r>
            <a:r>
              <a:rPr lang="de-DE" dirty="0"/>
              <a:t> </a:t>
            </a:r>
            <a:r>
              <a:rPr lang="de-DE" dirty="0" err="1"/>
              <a:t>yerw</a:t>
            </a:r>
            <a:r>
              <a:rPr lang="de-DE" dirty="0"/>
              <a:t> </a:t>
            </a:r>
            <a:r>
              <a:rPr lang="de-DE" dirty="0" err="1"/>
              <a:t>phuno</a:t>
            </a:r>
            <a:r>
              <a:rPr lang="de-DE" dirty="0"/>
              <a:t>.</a:t>
            </a:r>
            <a:endParaRPr dirty="0"/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AD72EE5B-CB03-4FF6-9D8A-18B531F44A66}"/>
              </a:ext>
            </a:extLst>
          </p:cNvPr>
          <p:cNvSpPr/>
          <p:nvPr/>
        </p:nvSpPr>
        <p:spPr>
          <a:xfrm>
            <a:off x="12129362" y="2370254"/>
            <a:ext cx="5484837" cy="5536321"/>
          </a:xfrm>
          <a:prstGeom prst="rect">
            <a:avLst/>
          </a:prstGeom>
          <a:solidFill>
            <a:schemeClr val="accent3">
              <a:lumOff val="44000"/>
            </a:schemeClr>
          </a:solidFill>
          <a:ln w="25400">
            <a:solidFill>
              <a:srgbClr val="B22A66"/>
            </a:solidFill>
          </a:ln>
        </p:spPr>
        <p:txBody>
          <a:bodyPr lIns="45730" rIns="45730"/>
          <a:lstStyle/>
          <a:p>
            <a:endParaRPr sz="5801" dirty="0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E789E9DE-15D3-48CA-A308-47E8B9D4E2C8}"/>
              </a:ext>
            </a:extLst>
          </p:cNvPr>
          <p:cNvSpPr txBox="1"/>
          <p:nvPr/>
        </p:nvSpPr>
        <p:spPr>
          <a:xfrm>
            <a:off x="663048" y="7872024"/>
            <a:ext cx="5430849" cy="3747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This could be a place for your charts</a:t>
            </a:r>
          </a:p>
        </p:txBody>
      </p:sp>
      <p:sp>
        <p:nvSpPr>
          <p:cNvPr id="18" name="Rectangle 6">
            <a:extLst>
              <a:ext uri="{FF2B5EF4-FFF2-40B4-BE49-F238E27FC236}">
                <a16:creationId xmlns:a16="http://schemas.microsoft.com/office/drawing/2014/main" id="{A3686294-D601-41BF-9F93-565BEC91835D}"/>
              </a:ext>
            </a:extLst>
          </p:cNvPr>
          <p:cNvSpPr txBox="1"/>
          <p:nvPr/>
        </p:nvSpPr>
        <p:spPr>
          <a:xfrm>
            <a:off x="564531" y="8690567"/>
            <a:ext cx="5529366" cy="4441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 err="1"/>
              <a:t>Ghat</a:t>
            </a:r>
            <a:r>
              <a:rPr lang="de-DE" dirty="0"/>
              <a:t> </a:t>
            </a:r>
            <a:r>
              <a:rPr lang="de-DE" dirty="0" err="1"/>
              <a:t>dodtos</a:t>
            </a:r>
            <a:r>
              <a:rPr lang="de-DE" dirty="0"/>
              <a:t>, </a:t>
            </a:r>
            <a:r>
              <a:rPr lang="de-DE" dirty="0" err="1"/>
              <a:t>ig</a:t>
            </a:r>
            <a:r>
              <a:rPr lang="de-DE" dirty="0"/>
              <a:t> </a:t>
            </a:r>
            <a:r>
              <a:rPr lang="de-DE" dirty="0" err="1"/>
              <a:t>pany</a:t>
            </a:r>
            <a:r>
              <a:rPr lang="de-DE" dirty="0"/>
              <a:t>, </a:t>
            </a:r>
            <a:r>
              <a:rPr lang="de-DE" dirty="0" err="1"/>
              <a:t>gill</a:t>
            </a:r>
            <a:r>
              <a:rPr lang="de-DE" dirty="0"/>
              <a:t> </a:t>
            </a:r>
            <a:r>
              <a:rPr lang="de-DE" dirty="0" err="1"/>
              <a:t>bo</a:t>
            </a:r>
            <a:r>
              <a:rPr lang="de-DE" dirty="0"/>
              <a:t> </a:t>
            </a:r>
            <a:r>
              <a:rPr lang="de-DE" dirty="0" err="1"/>
              <a:t>maro</a:t>
            </a:r>
            <a:r>
              <a:rPr lang="de-DE" dirty="0"/>
              <a:t> </a:t>
            </a:r>
            <a:r>
              <a:rPr lang="de-DE" dirty="0" err="1"/>
              <a:t>tyu</a:t>
            </a:r>
            <a:r>
              <a:rPr lang="de-DE" dirty="0"/>
              <a:t> </a:t>
            </a:r>
            <a:r>
              <a:rPr lang="de-DE" dirty="0" err="1"/>
              <a:t>ucakw</a:t>
            </a:r>
            <a:r>
              <a:rPr lang="de-DE" dirty="0"/>
              <a:t> </a:t>
            </a:r>
            <a:r>
              <a:rPr lang="de-DE" dirty="0" err="1"/>
              <a:t>suftgasi</a:t>
            </a:r>
            <a:r>
              <a:rPr lang="de-DE" dirty="0"/>
              <a:t> </a:t>
            </a:r>
            <a:r>
              <a:rPr lang="de-DE" dirty="0" err="1"/>
              <a:t>pwuructs</a:t>
            </a:r>
            <a:r>
              <a:rPr lang="de-DE" dirty="0"/>
              <a:t> </a:t>
            </a:r>
            <a:r>
              <a:rPr lang="de-DE" dirty="0" err="1"/>
              <a:t>hod</a:t>
            </a:r>
            <a:r>
              <a:rPr lang="de-DE" dirty="0"/>
              <a:t> </a:t>
            </a:r>
            <a:r>
              <a:rPr lang="de-DE" dirty="0" err="1"/>
              <a:t>yot</a:t>
            </a:r>
            <a:r>
              <a:rPr lang="de-DE" dirty="0"/>
              <a:t> </a:t>
            </a:r>
            <a:r>
              <a:rPr lang="de-DE" dirty="0" err="1"/>
              <a:t>tyubo</a:t>
            </a:r>
            <a:r>
              <a:rPr lang="de-DE" dirty="0"/>
              <a:t> </a:t>
            </a:r>
            <a:r>
              <a:rPr lang="de-DE" dirty="0" err="1"/>
              <a:t>rotowminor</a:t>
            </a:r>
            <a:r>
              <a:rPr lang="de-DE" dirty="0"/>
              <a:t>. </a:t>
            </a:r>
            <a:r>
              <a:rPr lang="de-DE" dirty="0" err="1"/>
              <a:t>Plloaso</a:t>
            </a:r>
            <a:r>
              <a:rPr lang="de-DE" dirty="0"/>
              <a:t> </a:t>
            </a:r>
            <a:r>
              <a:rPr lang="de-DE" dirty="0" err="1"/>
              <a:t>mako</a:t>
            </a:r>
            <a:r>
              <a:rPr lang="de-DE" dirty="0"/>
              <a:t> </a:t>
            </a:r>
            <a:r>
              <a:rPr lang="de-DE" dirty="0" err="1"/>
              <a:t>nuto</a:t>
            </a:r>
            <a:r>
              <a:rPr lang="de-DE" dirty="0"/>
              <a:t> </a:t>
            </a:r>
            <a:r>
              <a:rPr lang="de-DE" dirty="0" err="1"/>
              <a:t>uf</a:t>
            </a:r>
            <a:r>
              <a:rPr lang="de-DE" dirty="0"/>
              <a:t> </a:t>
            </a:r>
            <a:r>
              <a:rPr lang="de-DE" dirty="0" err="1"/>
              <a:t>cakso</a:t>
            </a:r>
            <a:r>
              <a:rPr lang="de-DE" dirty="0"/>
              <a:t> </a:t>
            </a:r>
            <a:r>
              <a:rPr lang="de-DE" dirty="0" err="1"/>
              <a:t>dodtos</a:t>
            </a:r>
            <a:r>
              <a:rPr lang="de-DE" dirty="0"/>
              <a:t> </a:t>
            </a:r>
            <a:r>
              <a:rPr lang="de-DE" dirty="0" err="1"/>
              <a:t>anr</a:t>
            </a:r>
            <a:r>
              <a:rPr lang="de-DE" dirty="0"/>
              <a:t> </a:t>
            </a:r>
            <a:r>
              <a:rPr lang="de-DE" dirty="0" err="1"/>
              <a:t>koop</a:t>
            </a:r>
            <a:r>
              <a:rPr lang="de-DE" dirty="0"/>
              <a:t> a </a:t>
            </a:r>
            <a:r>
              <a:rPr lang="de-DE" dirty="0" err="1"/>
              <a:t>cupy</a:t>
            </a:r>
            <a:r>
              <a:rPr lang="de-DE" dirty="0"/>
              <a:t> </a:t>
            </a:r>
            <a:r>
              <a:rPr lang="de-DE" dirty="0" err="1"/>
              <a:t>uf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</a:t>
            </a:r>
            <a:r>
              <a:rPr lang="de-DE" dirty="0" err="1"/>
              <a:t>vux</a:t>
            </a:r>
            <a:r>
              <a:rPr lang="de-DE" dirty="0"/>
              <a:t> </a:t>
            </a:r>
            <a:r>
              <a:rPr lang="de-DE" dirty="0" err="1"/>
              <a:t>noaw</a:t>
            </a:r>
            <a:r>
              <a:rPr lang="de-DE" dirty="0"/>
              <a:t> </a:t>
            </a:r>
            <a:r>
              <a:rPr lang="de-DE" dirty="0" err="1"/>
              <a:t>yerw</a:t>
            </a:r>
            <a:r>
              <a:rPr lang="de-DE" dirty="0"/>
              <a:t> </a:t>
            </a:r>
            <a:r>
              <a:rPr lang="de-DE" dirty="0" err="1"/>
              <a:t>phuno</a:t>
            </a:r>
            <a:r>
              <a:rPr lang="de-DE" dirty="0"/>
              <a:t>. </a:t>
            </a:r>
            <a:r>
              <a:rPr lang="de-DE" dirty="0" err="1"/>
              <a:t>Whag</a:t>
            </a:r>
            <a:r>
              <a:rPr lang="de-DE" dirty="0"/>
              <a:t> </a:t>
            </a:r>
            <a:r>
              <a:rPr lang="de-DE" dirty="0" err="1"/>
              <a:t>schengos</a:t>
            </a:r>
            <a:r>
              <a:rPr lang="de-DE" dirty="0"/>
              <a:t>, </a:t>
            </a:r>
            <a:r>
              <a:rPr lang="de-DE" dirty="0" err="1"/>
              <a:t>uf</a:t>
            </a:r>
            <a:r>
              <a:rPr lang="de-DE" dirty="0"/>
              <a:t> </a:t>
            </a:r>
            <a:r>
              <a:rPr lang="de-DE" dirty="0" err="1"/>
              <a:t>efed</a:t>
            </a:r>
            <a:r>
              <a:rPr lang="de-DE" dirty="0"/>
              <a:t>, </a:t>
            </a:r>
            <a:r>
              <a:rPr lang="de-DE" dirty="0" err="1"/>
              <a:t>quiel</a:t>
            </a:r>
            <a:r>
              <a:rPr lang="de-DE" dirty="0"/>
              <a:t> </a:t>
            </a:r>
            <a:r>
              <a:rPr lang="de-DE" dirty="0" err="1"/>
              <a:t>ba</a:t>
            </a:r>
            <a:r>
              <a:rPr lang="de-DE" dirty="0"/>
              <a:t> </a:t>
            </a:r>
            <a:r>
              <a:rPr lang="de-DE" dirty="0" err="1"/>
              <a:t>mada</a:t>
            </a:r>
            <a:r>
              <a:rPr lang="de-DE" dirty="0"/>
              <a:t> </a:t>
            </a:r>
            <a:r>
              <a:rPr lang="de-DE" dirty="0" err="1"/>
              <a:t>su</a:t>
            </a:r>
            <a:r>
              <a:rPr lang="de-DE" dirty="0"/>
              <a:t> </a:t>
            </a:r>
            <a:r>
              <a:rPr lang="de-DE" dirty="0" err="1"/>
              <a:t>otrenzr</a:t>
            </a:r>
            <a:r>
              <a:rPr lang="de-DE" dirty="0"/>
              <a:t> </a:t>
            </a:r>
            <a:r>
              <a:rPr lang="de-DE" dirty="0" err="1"/>
              <a:t>swipontgwook</a:t>
            </a:r>
            <a:r>
              <a:rPr lang="de-DE" dirty="0"/>
              <a:t> </a:t>
            </a:r>
            <a:r>
              <a:rPr lang="de-DE" dirty="0" err="1"/>
              <a:t>proudgs</a:t>
            </a:r>
            <a:r>
              <a:rPr lang="de-DE" dirty="0"/>
              <a:t> </a:t>
            </a:r>
            <a:r>
              <a:rPr lang="de-DE" dirty="0" err="1"/>
              <a:t>hus</a:t>
            </a:r>
            <a:r>
              <a:rPr lang="de-DE" dirty="0"/>
              <a:t> </a:t>
            </a:r>
            <a:r>
              <a:rPr lang="de-DE" dirty="0" err="1"/>
              <a:t>yag</a:t>
            </a:r>
            <a:r>
              <a:rPr lang="de-DE" dirty="0"/>
              <a:t> </a:t>
            </a:r>
            <a:r>
              <a:rPr lang="de-DE" dirty="0" err="1"/>
              <a:t>su</a:t>
            </a:r>
            <a:r>
              <a:rPr lang="de-DE" dirty="0"/>
              <a:t> </a:t>
            </a:r>
            <a:r>
              <a:rPr lang="de-DE" dirty="0" err="1"/>
              <a:t>ba</a:t>
            </a:r>
            <a:r>
              <a:rPr lang="de-DE" dirty="0"/>
              <a:t> </a:t>
            </a:r>
            <a:r>
              <a:rPr lang="de-DE" dirty="0" err="1"/>
              <a:t>dagarmidad</a:t>
            </a:r>
            <a:r>
              <a:rPr lang="de-DE" dirty="0"/>
              <a:t>. </a:t>
            </a:r>
            <a:r>
              <a:rPr lang="de-DE" dirty="0" err="1"/>
              <a:t>Plasa</a:t>
            </a:r>
            <a:r>
              <a:rPr lang="de-DE" dirty="0"/>
              <a:t> </a:t>
            </a:r>
            <a:r>
              <a:rPr lang="de-DE" dirty="0" err="1"/>
              <a:t>maku</a:t>
            </a:r>
            <a:r>
              <a:rPr lang="de-DE" dirty="0"/>
              <a:t> </a:t>
            </a:r>
            <a:r>
              <a:rPr lang="de-DE" dirty="0" err="1"/>
              <a:t>noga</a:t>
            </a:r>
            <a:r>
              <a:rPr lang="de-DE" dirty="0"/>
              <a:t> </a:t>
            </a:r>
            <a:r>
              <a:rPr lang="de-DE" dirty="0" err="1"/>
              <a:t>wipont</a:t>
            </a:r>
            <a:r>
              <a:rPr lang="de-DE" dirty="0"/>
              <a:t> </a:t>
            </a:r>
            <a:r>
              <a:rPr lang="de-DE" dirty="0" err="1"/>
              <a:t>trenzsa</a:t>
            </a:r>
            <a:r>
              <a:rPr lang="de-DE" dirty="0"/>
              <a:t> </a:t>
            </a:r>
            <a:r>
              <a:rPr lang="de-DE" dirty="0" err="1"/>
              <a:t>schengos</a:t>
            </a:r>
            <a:r>
              <a:rPr lang="de-DE" dirty="0"/>
              <a:t> </a:t>
            </a:r>
            <a:r>
              <a:rPr lang="de-DE" dirty="0" err="1"/>
              <a:t>ent</a:t>
            </a:r>
            <a:r>
              <a:rPr lang="de-DE" dirty="0"/>
              <a:t> </a:t>
            </a:r>
            <a:r>
              <a:rPr lang="de-DE" dirty="0" err="1"/>
              <a:t>kaap</a:t>
            </a:r>
            <a:r>
              <a:rPr lang="de-DE" dirty="0"/>
              <a:t> </a:t>
            </a:r>
            <a:r>
              <a:rPr lang="de-DE" dirty="0" err="1"/>
              <a:t>zux</a:t>
            </a:r>
            <a:r>
              <a:rPr lang="de-DE" dirty="0"/>
              <a:t> </a:t>
            </a:r>
            <a:r>
              <a:rPr lang="de-DE" dirty="0" err="1"/>
              <a:t>copy</a:t>
            </a:r>
            <a:r>
              <a:rPr lang="de-DE" dirty="0"/>
              <a:t> </a:t>
            </a:r>
            <a:r>
              <a:rPr lang="de-DE" dirty="0" err="1"/>
              <a:t>wipont</a:t>
            </a:r>
            <a:r>
              <a:rPr lang="de-DE" dirty="0"/>
              <a:t> trenz </a:t>
            </a:r>
            <a:r>
              <a:rPr lang="de-DE" dirty="0" err="1"/>
              <a:t>kipg</a:t>
            </a:r>
            <a:r>
              <a:rPr lang="de-DE" dirty="0"/>
              <a:t> </a:t>
            </a:r>
            <a:r>
              <a:rPr lang="de-DE" dirty="0" err="1"/>
              <a:t>naar</a:t>
            </a:r>
            <a:r>
              <a:rPr lang="de-DE" dirty="0"/>
              <a:t> </a:t>
            </a:r>
            <a:r>
              <a:rPr lang="de-DE" dirty="0" err="1"/>
              <a:t>mixent</a:t>
            </a:r>
            <a:r>
              <a:rPr lang="de-DE" dirty="0"/>
              <a:t> </a:t>
            </a:r>
            <a:r>
              <a:rPr lang="de-DE" dirty="0" err="1"/>
              <a:t>phona</a:t>
            </a:r>
            <a:r>
              <a:rPr lang="de-DE" dirty="0"/>
              <a:t>. </a:t>
            </a:r>
            <a:r>
              <a:rPr lang="de-DE" dirty="0" err="1"/>
              <a:t>Cak</a:t>
            </a:r>
            <a:r>
              <a:rPr lang="de-DE" dirty="0"/>
              <a:t> </a:t>
            </a:r>
            <a:r>
              <a:rPr lang="de-DE" dirty="0" err="1"/>
              <a:t>pwico</a:t>
            </a:r>
            <a:r>
              <a:rPr lang="de-DE" dirty="0"/>
              <a:t> </a:t>
            </a:r>
            <a:r>
              <a:rPr lang="de-DE" dirty="0" err="1"/>
              <a:t>siructiun</a:t>
            </a:r>
            <a:r>
              <a:rPr lang="de-DE" dirty="0"/>
              <a:t> </a:t>
            </a:r>
            <a:r>
              <a:rPr lang="de-DE" dirty="0" err="1"/>
              <a:t>ruos</a:t>
            </a:r>
            <a:r>
              <a:rPr lang="de-DE" dirty="0"/>
              <a:t> </a:t>
            </a:r>
            <a:r>
              <a:rPr lang="de-DE" dirty="0" err="1"/>
              <a:t>nust</a:t>
            </a:r>
            <a:r>
              <a:rPr lang="de-DE" dirty="0"/>
              <a:t> </a:t>
            </a:r>
            <a:r>
              <a:rPr lang="de-DE" dirty="0" err="1"/>
              <a:t>apoply</a:t>
            </a:r>
            <a:r>
              <a:rPr lang="de-DE" dirty="0"/>
              <a:t> </a:t>
            </a:r>
            <a:r>
              <a:rPr lang="de-DE" dirty="0" err="1"/>
              <a:t>tyu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UCU </a:t>
            </a:r>
            <a:r>
              <a:rPr lang="de-DE" dirty="0" err="1"/>
              <a:t>sisulutiun</a:t>
            </a:r>
            <a:r>
              <a:rPr lang="de-DE" dirty="0"/>
              <a:t> </a:t>
            </a:r>
            <a:r>
              <a:rPr lang="de-DE" dirty="0" err="1"/>
              <a:t>munityuw</a:t>
            </a:r>
            <a:r>
              <a:rPr lang="de-DE" dirty="0"/>
              <a:t> </a:t>
            </a:r>
            <a:r>
              <a:rPr lang="de-DE" dirty="0" err="1"/>
              <a:t>uw</a:t>
            </a:r>
            <a:r>
              <a:rPr lang="de-DE" dirty="0"/>
              <a:t> </a:t>
            </a:r>
            <a:r>
              <a:rPr lang="de-DE" dirty="0" err="1"/>
              <a:t>cak</a:t>
            </a:r>
            <a:r>
              <a:rPr lang="de-DE" dirty="0"/>
              <a:t> UCU-TGU </a:t>
            </a:r>
            <a:r>
              <a:rPr lang="de-DE" dirty="0" err="1"/>
              <a:t>jot</a:t>
            </a:r>
            <a:r>
              <a:rPr lang="de-DE" dirty="0"/>
              <a:t> </a:t>
            </a:r>
            <a:r>
              <a:rPr lang="de-DE" dirty="0" err="1"/>
              <a:t>scannow</a:t>
            </a:r>
            <a:r>
              <a:rPr lang="de-DE" dirty="0"/>
              <a:t>. </a:t>
            </a:r>
            <a:r>
              <a:rPr lang="de-DE" dirty="0" err="1"/>
              <a:t>Trens</a:t>
            </a:r>
            <a:r>
              <a:rPr lang="de-DE" dirty="0"/>
              <a:t> </a:t>
            </a:r>
            <a:r>
              <a:rPr lang="de-DE" dirty="0" err="1"/>
              <a:t>roxas</a:t>
            </a:r>
            <a:r>
              <a:rPr lang="de-DE" dirty="0"/>
              <a:t> </a:t>
            </a:r>
            <a:r>
              <a:rPr lang="de-DE" dirty="0" err="1"/>
              <a:t>eis</a:t>
            </a:r>
            <a:r>
              <a:rPr lang="de-DE" dirty="0"/>
              <a:t> </a:t>
            </a:r>
            <a:r>
              <a:rPr lang="de-DE" dirty="0" err="1"/>
              <a:t>ti</a:t>
            </a:r>
            <a:r>
              <a:rPr lang="de-DE" dirty="0"/>
              <a:t> </a:t>
            </a:r>
            <a:r>
              <a:rPr lang="de-DE" dirty="0" err="1"/>
              <a:t>Plokeing</a:t>
            </a:r>
            <a:r>
              <a:rPr lang="de-DE" dirty="0"/>
              <a:t> quert </a:t>
            </a:r>
            <a:r>
              <a:rPr lang="de-DE" dirty="0" err="1"/>
              <a:t>loppe</a:t>
            </a:r>
            <a:r>
              <a:rPr lang="de-DE" dirty="0"/>
              <a:t> </a:t>
            </a:r>
            <a:r>
              <a:rPr lang="de-DE" dirty="0" err="1"/>
              <a:t>eis</a:t>
            </a:r>
            <a:r>
              <a:rPr lang="de-DE" dirty="0"/>
              <a:t> </a:t>
            </a:r>
            <a:r>
              <a:rPr lang="de-DE" dirty="0" err="1"/>
              <a:t>yop</a:t>
            </a:r>
            <a:r>
              <a:rPr lang="de-DE" dirty="0"/>
              <a:t> </a:t>
            </a:r>
            <a:r>
              <a:rPr lang="de-DE" dirty="0" err="1"/>
              <a:t>prexs</a:t>
            </a:r>
            <a:r>
              <a:rPr lang="de-DE" dirty="0"/>
              <a:t>. </a:t>
            </a:r>
            <a:r>
              <a:rPr lang="de-DE" dirty="0" err="1"/>
              <a:t>Piy</a:t>
            </a:r>
            <a:r>
              <a:rPr lang="de-DE" dirty="0"/>
              <a:t> </a:t>
            </a:r>
            <a:r>
              <a:rPr lang="de-DE" dirty="0" err="1"/>
              <a:t>opher</a:t>
            </a:r>
            <a:r>
              <a:rPr lang="de-DE" dirty="0"/>
              <a:t> </a:t>
            </a:r>
            <a:r>
              <a:rPr lang="de-DE" dirty="0" err="1"/>
              <a:t>hawers</a:t>
            </a:r>
            <a:r>
              <a:rPr lang="de-DE" dirty="0"/>
              <a:t>, </a:t>
            </a:r>
            <a:r>
              <a:rPr lang="de-DE" dirty="0" err="1"/>
              <a:t>eit</a:t>
            </a:r>
            <a:r>
              <a:rPr lang="de-DE" dirty="0"/>
              <a:t> </a:t>
            </a:r>
            <a:r>
              <a:rPr lang="de-DE" dirty="0" err="1"/>
              <a:t>yaggles</a:t>
            </a:r>
            <a:r>
              <a:rPr lang="de-DE" dirty="0"/>
              <a:t> </a:t>
            </a:r>
            <a:r>
              <a:rPr lang="de-DE" dirty="0" err="1"/>
              <a:t>orn</a:t>
            </a:r>
            <a:r>
              <a:rPr lang="de-DE" dirty="0"/>
              <a:t> </a:t>
            </a:r>
            <a:r>
              <a:rPr lang="de-DE" dirty="0" err="1"/>
              <a:t>ti</a:t>
            </a:r>
            <a:r>
              <a:rPr lang="de-DE" dirty="0"/>
              <a:t> </a:t>
            </a:r>
            <a:r>
              <a:rPr lang="de-DE" dirty="0" err="1"/>
              <a:t>sumbloat</a:t>
            </a:r>
            <a:r>
              <a:rPr lang="de-DE" dirty="0"/>
              <a:t> </a:t>
            </a:r>
            <a:r>
              <a:rPr lang="de-DE" dirty="0" err="1"/>
              <a:t>alohe</a:t>
            </a:r>
            <a:r>
              <a:rPr lang="de-DE" dirty="0"/>
              <a:t> </a:t>
            </a:r>
            <a:r>
              <a:rPr lang="de-DE" dirty="0" err="1"/>
              <a:t>plok</a:t>
            </a:r>
            <a:r>
              <a:rPr lang="de-DE" dirty="0"/>
              <a:t>. Su </a:t>
            </a:r>
            <a:r>
              <a:rPr lang="de-DE" dirty="0" err="1"/>
              <a:t>havo</a:t>
            </a:r>
            <a:r>
              <a:rPr lang="de-DE" dirty="0"/>
              <a:t> </a:t>
            </a:r>
            <a:r>
              <a:rPr lang="de-DE" dirty="0" err="1"/>
              <a:t>loasor</a:t>
            </a:r>
            <a:r>
              <a:rPr lang="de-DE" dirty="0"/>
              <a:t> </a:t>
            </a:r>
            <a:r>
              <a:rPr lang="de-DE" dirty="0" err="1"/>
              <a:t>cakso</a:t>
            </a:r>
            <a:r>
              <a:rPr lang="de-DE" dirty="0"/>
              <a:t> </a:t>
            </a:r>
            <a:r>
              <a:rPr lang="de-DE" dirty="0" err="1"/>
              <a:t>tgu</a:t>
            </a:r>
            <a:r>
              <a:rPr lang="de-DE" dirty="0"/>
              <a:t> </a:t>
            </a:r>
            <a:r>
              <a:rPr lang="de-DE" dirty="0" err="1"/>
              <a:t>pwuructs</a:t>
            </a:r>
            <a:r>
              <a:rPr lang="de-DE" dirty="0"/>
              <a:t> </a:t>
            </a:r>
            <a:r>
              <a:rPr lang="de-DE" dirty="0" err="1"/>
              <a:t>tyu</a:t>
            </a:r>
            <a:r>
              <a:rPr lang="de-DE" dirty="0"/>
              <a:t>.</a:t>
            </a:r>
          </a:p>
          <a:p>
            <a:r>
              <a:rPr lang="de-DE" dirty="0" err="1"/>
              <a:t>Trens</a:t>
            </a:r>
            <a:r>
              <a:rPr lang="de-DE" dirty="0"/>
              <a:t> </a:t>
            </a:r>
            <a:r>
              <a:rPr lang="de-DE" dirty="0" err="1"/>
              <a:t>roxas</a:t>
            </a:r>
            <a:r>
              <a:rPr lang="de-DE" dirty="0"/>
              <a:t> </a:t>
            </a:r>
            <a:r>
              <a:rPr lang="de-DE" dirty="0" err="1"/>
              <a:t>eis</a:t>
            </a:r>
            <a:r>
              <a:rPr lang="de-DE" dirty="0"/>
              <a:t> </a:t>
            </a:r>
            <a:r>
              <a:rPr lang="de-DE" dirty="0" err="1"/>
              <a:t>ti</a:t>
            </a:r>
            <a:r>
              <a:rPr lang="de-DE" dirty="0"/>
              <a:t> </a:t>
            </a:r>
            <a:r>
              <a:rPr lang="de-DE" dirty="0" err="1"/>
              <a:t>Plokeing</a:t>
            </a:r>
            <a:r>
              <a:rPr lang="de-DE" dirty="0"/>
              <a:t> quert </a:t>
            </a:r>
            <a:r>
              <a:rPr lang="de-DE" dirty="0" err="1"/>
              <a:t>loppe</a:t>
            </a:r>
            <a:r>
              <a:rPr lang="de-DE" dirty="0"/>
              <a:t> </a:t>
            </a:r>
            <a:r>
              <a:rPr lang="de-DE" dirty="0" err="1"/>
              <a:t>eis</a:t>
            </a:r>
            <a:r>
              <a:rPr lang="de-DE" dirty="0"/>
              <a:t> </a:t>
            </a:r>
            <a:r>
              <a:rPr lang="de-DE" dirty="0" err="1"/>
              <a:t>yop</a:t>
            </a:r>
            <a:r>
              <a:rPr lang="de-DE" dirty="0"/>
              <a:t> </a:t>
            </a:r>
            <a:r>
              <a:rPr lang="de-DE" dirty="0" err="1"/>
              <a:t>prexs</a:t>
            </a:r>
            <a:r>
              <a:rPr lang="de-DE" dirty="0"/>
              <a:t>. </a:t>
            </a:r>
            <a:r>
              <a:rPr lang="de-DE" dirty="0" err="1"/>
              <a:t>Piy</a:t>
            </a:r>
            <a:r>
              <a:rPr lang="de-DE" dirty="0"/>
              <a:t> </a:t>
            </a:r>
            <a:r>
              <a:rPr lang="de-DE" dirty="0" err="1"/>
              <a:t>opher</a:t>
            </a:r>
            <a:endParaRPr lang="de-DE" dirty="0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0A0E1C91-2668-4006-A5F2-26DEB4CC988D}"/>
              </a:ext>
            </a:extLst>
          </p:cNvPr>
          <p:cNvSpPr txBox="1"/>
          <p:nvPr/>
        </p:nvSpPr>
        <p:spPr>
          <a:xfrm>
            <a:off x="13408954" y="4706982"/>
            <a:ext cx="3588486" cy="780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This could be a place for your table.</a:t>
            </a: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C4D11231-A3C2-4199-AE10-401C421B7560}"/>
              </a:ext>
            </a:extLst>
          </p:cNvPr>
          <p:cNvSpPr txBox="1"/>
          <p:nvPr/>
        </p:nvSpPr>
        <p:spPr>
          <a:xfrm>
            <a:off x="7200900" y="11879137"/>
            <a:ext cx="4171950" cy="7809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 anchor="ctr">
            <a:spAutoFit/>
          </a:bodyPr>
          <a:lstStyle>
            <a:lvl1pPr>
              <a:lnSpc>
                <a:spcPct val="110000"/>
              </a:lnSpc>
              <a:defRPr sz="24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dirty="0"/>
              <a:t>This could be a place for your </a:t>
            </a:r>
            <a:r>
              <a:rPr lang="de-DE" dirty="0" err="1"/>
              <a:t>pictures</a:t>
            </a:r>
            <a:endParaRPr dirty="0"/>
          </a:p>
        </p:txBody>
      </p:sp>
      <p:sp>
        <p:nvSpPr>
          <p:cNvPr id="21" name="Rectangle 8">
            <a:extLst>
              <a:ext uri="{FF2B5EF4-FFF2-40B4-BE49-F238E27FC236}">
                <a16:creationId xmlns:a16="http://schemas.microsoft.com/office/drawing/2014/main" id="{1B32C2E9-CD24-4AD7-896C-6150C2CFAA7C}"/>
              </a:ext>
            </a:extLst>
          </p:cNvPr>
          <p:cNvSpPr txBox="1"/>
          <p:nvPr/>
        </p:nvSpPr>
        <p:spPr>
          <a:xfrm>
            <a:off x="6369211" y="2239768"/>
            <a:ext cx="5484837" cy="9267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/>
              <a:t>Duis </a:t>
            </a:r>
            <a:r>
              <a:rPr lang="de-DE" dirty="0" err="1"/>
              <a:t>aute</a:t>
            </a:r>
            <a:r>
              <a:rPr lang="de-DE" dirty="0"/>
              <a:t> </a:t>
            </a:r>
            <a:r>
              <a:rPr lang="de-DE" dirty="0" err="1"/>
              <a:t>irure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in </a:t>
            </a:r>
            <a:r>
              <a:rPr lang="de-DE" dirty="0" err="1"/>
              <a:t>reprehenderit</a:t>
            </a:r>
            <a:r>
              <a:rPr lang="de-DE" dirty="0"/>
              <a:t> in </a:t>
            </a:r>
            <a:r>
              <a:rPr lang="de-DE" dirty="0" err="1"/>
              <a:t>voluptate</a:t>
            </a:r>
            <a:r>
              <a:rPr lang="de-DE" dirty="0"/>
              <a:t> </a:t>
            </a:r>
            <a:r>
              <a:rPr lang="de-DE" dirty="0" err="1"/>
              <a:t>velit</a:t>
            </a:r>
            <a:r>
              <a:rPr lang="de-DE" dirty="0"/>
              <a:t> esse </a:t>
            </a:r>
            <a:r>
              <a:rPr lang="de-DE" dirty="0" err="1"/>
              <a:t>molestaie</a:t>
            </a:r>
            <a:r>
              <a:rPr lang="de-DE" dirty="0"/>
              <a:t> </a:t>
            </a:r>
            <a:r>
              <a:rPr lang="de-DE" dirty="0" err="1"/>
              <a:t>cillum</a:t>
            </a:r>
            <a:r>
              <a:rPr lang="de-DE" dirty="0"/>
              <a:t>. Tia non ob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soluad</a:t>
            </a:r>
            <a:r>
              <a:rPr lang="de-DE" dirty="0"/>
              <a:t> </a:t>
            </a:r>
            <a:r>
              <a:rPr lang="de-DE" dirty="0" err="1"/>
              <a:t>incommod</a:t>
            </a:r>
            <a:r>
              <a:rPr lang="de-DE" dirty="0"/>
              <a:t> </a:t>
            </a:r>
            <a:r>
              <a:rPr lang="de-DE" dirty="0" err="1"/>
              <a:t>quae</a:t>
            </a:r>
            <a:r>
              <a:rPr lang="de-DE" dirty="0"/>
              <a:t> </a:t>
            </a:r>
            <a:r>
              <a:rPr lang="de-DE" dirty="0" err="1"/>
              <a:t>egen</a:t>
            </a:r>
            <a:r>
              <a:rPr lang="de-DE" dirty="0"/>
              <a:t> </a:t>
            </a:r>
            <a:r>
              <a:rPr lang="de-DE" dirty="0" err="1"/>
              <a:t>ium</a:t>
            </a:r>
            <a:r>
              <a:rPr lang="de-DE" dirty="0"/>
              <a:t> </a:t>
            </a:r>
            <a:r>
              <a:rPr lang="de-DE" dirty="0" err="1"/>
              <a:t>improb</a:t>
            </a:r>
            <a:r>
              <a:rPr lang="de-DE" dirty="0"/>
              <a:t> </a:t>
            </a:r>
            <a:r>
              <a:rPr lang="de-DE" dirty="0" err="1"/>
              <a:t>fugiend</a:t>
            </a:r>
            <a:r>
              <a:rPr lang="de-DE" dirty="0"/>
              <a:t>. </a:t>
            </a:r>
            <a:r>
              <a:rPr lang="de-DE" dirty="0" err="1"/>
              <a:t>Officia</a:t>
            </a:r>
            <a:r>
              <a:rPr lang="de-DE" dirty="0"/>
              <a:t> </a:t>
            </a:r>
            <a:r>
              <a:rPr lang="de-DE" dirty="0" err="1"/>
              <a:t>deserunt</a:t>
            </a:r>
            <a:r>
              <a:rPr lang="de-DE" dirty="0"/>
              <a:t> </a:t>
            </a:r>
            <a:r>
              <a:rPr lang="de-DE" dirty="0" err="1"/>
              <a:t>mollit</a:t>
            </a:r>
            <a:r>
              <a:rPr lang="de-DE" dirty="0"/>
              <a:t> </a:t>
            </a:r>
            <a:r>
              <a:rPr lang="de-DE" dirty="0" err="1"/>
              <a:t>anim</a:t>
            </a:r>
            <a:r>
              <a:rPr lang="de-DE" dirty="0"/>
              <a:t> </a:t>
            </a:r>
            <a:r>
              <a:rPr lang="de-DE" dirty="0" err="1"/>
              <a:t>id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laborum</a:t>
            </a:r>
            <a:r>
              <a:rPr lang="de-DE" dirty="0"/>
              <a:t> Et </a:t>
            </a:r>
            <a:r>
              <a:rPr lang="de-DE" dirty="0" err="1"/>
              <a:t>harumd</a:t>
            </a:r>
            <a:r>
              <a:rPr lang="de-DE" dirty="0"/>
              <a:t> </a:t>
            </a:r>
            <a:r>
              <a:rPr lang="de-DE" dirty="0" err="1"/>
              <a:t>dereud</a:t>
            </a:r>
            <a:r>
              <a:rPr lang="de-DE" dirty="0"/>
              <a:t> </a:t>
            </a:r>
            <a:r>
              <a:rPr lang="de-DE" dirty="0" err="1"/>
              <a:t>facilis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er </a:t>
            </a:r>
            <a:r>
              <a:rPr lang="de-DE" dirty="0" err="1"/>
              <a:t>expedit</a:t>
            </a:r>
            <a:r>
              <a:rPr lang="de-DE" dirty="0"/>
              <a:t> </a:t>
            </a:r>
            <a:r>
              <a:rPr lang="de-DE" dirty="0" err="1"/>
              <a:t>distinct</a:t>
            </a:r>
            <a:r>
              <a:rPr lang="de-DE" dirty="0"/>
              <a:t>. </a:t>
            </a:r>
            <a:r>
              <a:rPr lang="de-DE" dirty="0" err="1"/>
              <a:t>Neque</a:t>
            </a:r>
            <a:r>
              <a:rPr lang="de-DE" dirty="0"/>
              <a:t> </a:t>
            </a:r>
            <a:r>
              <a:rPr lang="de-DE" dirty="0" err="1"/>
              <a:t>pecun</a:t>
            </a:r>
            <a:r>
              <a:rPr lang="de-DE" dirty="0"/>
              <a:t> </a:t>
            </a:r>
            <a:r>
              <a:rPr lang="de-DE" dirty="0" err="1"/>
              <a:t>modut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neque</a:t>
            </a:r>
            <a:r>
              <a:rPr lang="de-DE" dirty="0"/>
              <a:t> </a:t>
            </a:r>
            <a:r>
              <a:rPr lang="de-DE" dirty="0" err="1"/>
              <a:t>nonor</a:t>
            </a:r>
            <a:r>
              <a:rPr lang="de-DE" dirty="0"/>
              <a:t> et </a:t>
            </a:r>
            <a:r>
              <a:rPr lang="de-DE" dirty="0" err="1"/>
              <a:t>imper</a:t>
            </a:r>
            <a:r>
              <a:rPr lang="de-DE" dirty="0"/>
              <a:t> </a:t>
            </a:r>
            <a:r>
              <a:rPr lang="de-DE" dirty="0" err="1"/>
              <a:t>ned</a:t>
            </a:r>
            <a:r>
              <a:rPr lang="de-DE" dirty="0"/>
              <a:t> </a:t>
            </a:r>
            <a:r>
              <a:rPr lang="de-DE" dirty="0" err="1"/>
              <a:t>libidig</a:t>
            </a:r>
            <a:r>
              <a:rPr lang="de-DE" dirty="0"/>
              <a:t> </a:t>
            </a:r>
            <a:r>
              <a:rPr lang="de-DE" dirty="0" err="1"/>
              <a:t>met</a:t>
            </a:r>
            <a:r>
              <a:rPr lang="de-DE" dirty="0"/>
              <a:t>, </a:t>
            </a:r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r>
              <a:rPr lang="de-DE" dirty="0"/>
              <a:t>, sed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nostrud</a:t>
            </a:r>
            <a:r>
              <a:rPr lang="de-DE" dirty="0"/>
              <a:t> </a:t>
            </a:r>
            <a:r>
              <a:rPr lang="de-DE" dirty="0" err="1"/>
              <a:t>exercitation</a:t>
            </a:r>
            <a:r>
              <a:rPr lang="de-DE" dirty="0"/>
              <a:t> </a:t>
            </a:r>
            <a:r>
              <a:rPr lang="de-DE" dirty="0" err="1"/>
              <a:t>ullam</a:t>
            </a:r>
            <a:r>
              <a:rPr lang="de-DE" dirty="0"/>
              <a:t> </a:t>
            </a:r>
            <a:r>
              <a:rPr lang="de-DE" dirty="0" err="1"/>
              <a:t>mmodo</a:t>
            </a:r>
            <a:r>
              <a:rPr lang="de-DE" dirty="0"/>
              <a:t> </a:t>
            </a:r>
            <a:r>
              <a:rPr lang="de-DE" dirty="0" err="1"/>
              <a:t>consequet</a:t>
            </a:r>
            <a:r>
              <a:rPr lang="de-DE" dirty="0"/>
              <a:t>. </a:t>
            </a:r>
          </a:p>
          <a:p>
            <a:r>
              <a:rPr lang="de-DE" dirty="0" err="1"/>
              <a:t>hawers</a:t>
            </a:r>
            <a:r>
              <a:rPr lang="de-DE" dirty="0"/>
              <a:t>, </a:t>
            </a:r>
            <a:r>
              <a:rPr lang="de-DE" dirty="0" err="1"/>
              <a:t>eit</a:t>
            </a:r>
            <a:r>
              <a:rPr lang="de-DE" dirty="0"/>
              <a:t> </a:t>
            </a:r>
            <a:r>
              <a:rPr lang="de-DE" dirty="0" err="1"/>
              <a:t>yaggles</a:t>
            </a:r>
            <a:r>
              <a:rPr lang="de-DE" dirty="0"/>
              <a:t> </a:t>
            </a:r>
            <a:r>
              <a:rPr lang="de-DE" dirty="0" err="1"/>
              <a:t>orn</a:t>
            </a:r>
            <a:r>
              <a:rPr lang="de-DE" dirty="0"/>
              <a:t> </a:t>
            </a:r>
            <a:r>
              <a:rPr lang="de-DE" dirty="0" err="1"/>
              <a:t>ti</a:t>
            </a:r>
            <a:r>
              <a:rPr lang="de-DE" dirty="0"/>
              <a:t> </a:t>
            </a:r>
            <a:r>
              <a:rPr lang="de-DE" dirty="0" err="1"/>
              <a:t>sumbloat</a:t>
            </a:r>
            <a:r>
              <a:rPr lang="de-DE" dirty="0"/>
              <a:t> </a:t>
            </a:r>
            <a:r>
              <a:rPr lang="de-DE" dirty="0" err="1"/>
              <a:t>alohe</a:t>
            </a:r>
            <a:r>
              <a:rPr lang="de-DE" dirty="0"/>
              <a:t> </a:t>
            </a:r>
            <a:r>
              <a:rPr lang="de-DE" dirty="0" err="1"/>
              <a:t>plok</a:t>
            </a:r>
            <a:r>
              <a:rPr lang="de-DE" dirty="0"/>
              <a:t>. Su </a:t>
            </a:r>
            <a:r>
              <a:rPr lang="de-DE" dirty="0" err="1"/>
              <a:t>havo</a:t>
            </a:r>
            <a:r>
              <a:rPr lang="de-DE" dirty="0"/>
              <a:t> </a:t>
            </a:r>
            <a:r>
              <a:rPr lang="de-DE" dirty="0" err="1"/>
              <a:t>loasor</a:t>
            </a:r>
            <a:r>
              <a:rPr lang="de-DE" dirty="0"/>
              <a:t> </a:t>
            </a:r>
            <a:r>
              <a:rPr lang="de-DE" dirty="0" err="1"/>
              <a:t>cakso</a:t>
            </a:r>
            <a:r>
              <a:rPr lang="de-DE" dirty="0"/>
              <a:t> </a:t>
            </a:r>
            <a:r>
              <a:rPr lang="de-DE" dirty="0" err="1"/>
              <a:t>tgu</a:t>
            </a:r>
            <a:r>
              <a:rPr lang="de-DE" dirty="0"/>
              <a:t> </a:t>
            </a:r>
            <a:r>
              <a:rPr lang="de-DE" dirty="0" err="1"/>
              <a:t>pwuructs</a:t>
            </a:r>
            <a:r>
              <a:rPr lang="de-DE" dirty="0"/>
              <a:t> </a:t>
            </a:r>
            <a:r>
              <a:rPr lang="de-DE" dirty="0" err="1"/>
              <a:t>tyu</a:t>
            </a:r>
            <a:r>
              <a:rPr lang="de-DE" dirty="0"/>
              <a:t> </a:t>
            </a:r>
            <a:r>
              <a:rPr lang="de-DE" dirty="0" err="1"/>
              <a:t>InfuBwain</a:t>
            </a:r>
            <a:r>
              <a:rPr lang="de-DE" dirty="0"/>
              <a:t>, </a:t>
            </a:r>
            <a:r>
              <a:rPr lang="de-DE" dirty="0" err="1"/>
              <a:t>ghu</a:t>
            </a:r>
            <a:r>
              <a:rPr lang="de-DE" dirty="0"/>
              <a:t> </a:t>
            </a:r>
            <a:r>
              <a:rPr lang="de-DE" dirty="0" err="1"/>
              <a:t>gill</a:t>
            </a:r>
            <a:r>
              <a:rPr lang="de-DE" dirty="0"/>
              <a:t> </a:t>
            </a:r>
            <a:r>
              <a:rPr lang="de-DE" dirty="0" err="1"/>
              <a:t>nug</a:t>
            </a:r>
            <a:r>
              <a:rPr lang="de-DE" dirty="0"/>
              <a:t> </a:t>
            </a:r>
            <a:r>
              <a:rPr lang="de-DE" dirty="0" err="1"/>
              <a:t>bo</a:t>
            </a:r>
            <a:r>
              <a:rPr lang="de-DE" dirty="0"/>
              <a:t> </a:t>
            </a:r>
            <a:r>
              <a:rPr lang="de-DE" dirty="0" err="1"/>
              <a:t>suloly</a:t>
            </a:r>
            <a:r>
              <a:rPr lang="de-DE" dirty="0"/>
              <a:t> </a:t>
            </a:r>
            <a:r>
              <a:rPr lang="de-DE" dirty="0" err="1"/>
              <a:t>sispunsiblo</a:t>
            </a:r>
            <a:r>
              <a:rPr lang="de-DE" dirty="0"/>
              <a:t> </a:t>
            </a:r>
            <a:r>
              <a:rPr lang="de-DE" dirty="0" err="1"/>
              <a:t>fuw</a:t>
            </a:r>
            <a:r>
              <a:rPr lang="de-DE" dirty="0"/>
              <a:t> </a:t>
            </a:r>
            <a:r>
              <a:rPr lang="de-DE" dirty="0" err="1"/>
              <a:t>cakiw</a:t>
            </a:r>
            <a:r>
              <a:rPr lang="de-DE" dirty="0"/>
              <a:t> </a:t>
            </a:r>
            <a:r>
              <a:rPr lang="de-DE" dirty="0" err="1"/>
              <a:t>salo</a:t>
            </a:r>
            <a:r>
              <a:rPr lang="de-DE" dirty="0"/>
              <a:t> </a:t>
            </a:r>
            <a:r>
              <a:rPr lang="de-DE" dirty="0" err="1"/>
              <a:t>anr</a:t>
            </a:r>
            <a:r>
              <a:rPr lang="de-DE" dirty="0"/>
              <a:t> </a:t>
            </a:r>
            <a:r>
              <a:rPr lang="de-DE" dirty="0" err="1"/>
              <a:t>ristwibutiun</a:t>
            </a:r>
            <a:r>
              <a:rPr lang="de-DE" dirty="0"/>
              <a:t>. Hei </a:t>
            </a:r>
            <a:r>
              <a:rPr lang="de-DE" dirty="0" err="1"/>
              <a:t>muk</a:t>
            </a:r>
            <a:r>
              <a:rPr lang="de-DE" dirty="0"/>
              <a:t> </a:t>
            </a:r>
            <a:r>
              <a:rPr lang="de-DE" dirty="0" err="1"/>
              <a:t>neme</a:t>
            </a:r>
            <a:r>
              <a:rPr lang="de-DE" dirty="0"/>
              <a:t> </a:t>
            </a:r>
            <a:r>
              <a:rPr lang="de-DE" dirty="0" err="1"/>
              <a:t>eis</a:t>
            </a:r>
            <a:r>
              <a:rPr lang="de-DE" dirty="0"/>
              <a:t> </a:t>
            </a:r>
            <a:r>
              <a:rPr lang="de-DE" dirty="0" err="1"/>
              <a:t>loppe</a:t>
            </a:r>
            <a:r>
              <a:rPr lang="de-DE" dirty="0"/>
              <a:t>. </a:t>
            </a:r>
            <a:r>
              <a:rPr lang="de-DE" dirty="0" err="1"/>
              <a:t>Treas</a:t>
            </a:r>
            <a:r>
              <a:rPr lang="de-DE" dirty="0"/>
              <a:t> </a:t>
            </a:r>
            <a:r>
              <a:rPr lang="de-DE" dirty="0" err="1"/>
              <a:t>em</a:t>
            </a:r>
            <a:r>
              <a:rPr lang="de-DE" dirty="0"/>
              <a:t> </a:t>
            </a:r>
            <a:r>
              <a:rPr lang="de-DE" dirty="0" err="1"/>
              <a:t>wankeing</a:t>
            </a:r>
            <a:r>
              <a:rPr lang="de-DE" dirty="0"/>
              <a:t> </a:t>
            </a:r>
            <a:r>
              <a:rPr lang="de-DE" dirty="0" err="1"/>
              <a:t>ont</a:t>
            </a:r>
            <a:r>
              <a:rPr lang="de-DE" dirty="0"/>
              <a:t> </a:t>
            </a:r>
            <a:r>
              <a:rPr lang="de-DE" dirty="0" err="1"/>
              <a:t>sime</a:t>
            </a:r>
            <a:r>
              <a:rPr lang="de-DE" dirty="0"/>
              <a:t> </a:t>
            </a:r>
            <a:r>
              <a:rPr lang="de-DE" dirty="0" err="1"/>
              <a:t>ploked</a:t>
            </a:r>
            <a:r>
              <a:rPr lang="de-DE" dirty="0"/>
              <a:t> </a:t>
            </a:r>
            <a:r>
              <a:rPr lang="de-DE" dirty="0" err="1"/>
              <a:t>peish</a:t>
            </a:r>
            <a:r>
              <a:rPr lang="de-DE" dirty="0"/>
              <a:t> </a:t>
            </a:r>
            <a:r>
              <a:rPr lang="de-DE" dirty="0" err="1"/>
              <a:t>rof</a:t>
            </a:r>
            <a:r>
              <a:rPr lang="de-DE" dirty="0"/>
              <a:t> </a:t>
            </a:r>
            <a:r>
              <a:rPr lang="de-DE" dirty="0" err="1"/>
              <a:t>phen</a:t>
            </a:r>
            <a:r>
              <a:rPr lang="de-DE" dirty="0"/>
              <a:t> </a:t>
            </a:r>
            <a:r>
              <a:rPr lang="de-DE" dirty="0" err="1"/>
              <a:t>sumbloat</a:t>
            </a:r>
            <a:r>
              <a:rPr lang="de-DE" dirty="0"/>
              <a:t> </a:t>
            </a:r>
            <a:r>
              <a:rPr lang="de-DE" dirty="0" err="1"/>
              <a:t>syug</a:t>
            </a:r>
            <a:r>
              <a:rPr lang="de-DE" dirty="0"/>
              <a:t> si </a:t>
            </a:r>
            <a:r>
              <a:rPr lang="de-DE" dirty="0" err="1"/>
              <a:t>phat</a:t>
            </a:r>
            <a:r>
              <a:rPr lang="de-DE" dirty="0"/>
              <a:t> </a:t>
            </a:r>
            <a:r>
              <a:rPr lang="de-DE" dirty="0" err="1"/>
              <a:t>phey</a:t>
            </a:r>
            <a:r>
              <a:rPr lang="de-DE" dirty="0"/>
              <a:t> </a:t>
            </a:r>
            <a:r>
              <a:rPr lang="de-DE" dirty="0" err="1"/>
              <a:t>gavet</a:t>
            </a:r>
            <a:r>
              <a:rPr lang="de-DE" dirty="0"/>
              <a:t> </a:t>
            </a:r>
            <a:r>
              <a:rPr lang="de-DE" dirty="0" err="1"/>
              <a:t>peish</a:t>
            </a:r>
            <a:r>
              <a:rPr lang="de-DE" dirty="0"/>
              <a:t> </a:t>
            </a:r>
            <a:r>
              <a:rPr lang="de-DE" dirty="0" err="1"/>
              <a:t>ta</a:t>
            </a:r>
            <a:r>
              <a:rPr lang="de-DE" dirty="0"/>
              <a:t> </a:t>
            </a:r>
            <a:r>
              <a:rPr lang="de-DE" dirty="0" err="1"/>
              <a:t>paat</a:t>
            </a:r>
            <a:r>
              <a:rPr lang="de-DE" dirty="0"/>
              <a:t> ein </a:t>
            </a:r>
            <a:r>
              <a:rPr lang="de-DE" dirty="0" err="1"/>
              <a:t>pheeir</a:t>
            </a:r>
            <a:r>
              <a:rPr lang="de-DE" dirty="0"/>
              <a:t> </a:t>
            </a:r>
            <a:r>
              <a:rPr lang="de-DE" dirty="0" err="1"/>
              <a:t>sumbloats</a:t>
            </a:r>
            <a:r>
              <a:rPr lang="de-DE" dirty="0"/>
              <a:t>.</a:t>
            </a:r>
          </a:p>
          <a:p>
            <a:r>
              <a:rPr lang="de-DE" dirty="0" err="1"/>
              <a:t>Excepteur</a:t>
            </a:r>
            <a:r>
              <a:rPr lang="de-DE" dirty="0"/>
              <a:t> </a:t>
            </a:r>
            <a:r>
              <a:rPr lang="de-DE" dirty="0" err="1"/>
              <a:t>sint</a:t>
            </a:r>
            <a:r>
              <a:rPr lang="de-DE" dirty="0"/>
              <a:t> </a:t>
            </a:r>
            <a:r>
              <a:rPr lang="de-DE" dirty="0" err="1"/>
              <a:t>occaecat</a:t>
            </a:r>
            <a:r>
              <a:rPr lang="de-DE" dirty="0"/>
              <a:t> cupidatat non </a:t>
            </a:r>
            <a:r>
              <a:rPr lang="de-DE" dirty="0" err="1"/>
              <a:t>proident</a:t>
            </a:r>
            <a:r>
              <a:rPr lang="de-DE" dirty="0"/>
              <a:t>, </a:t>
            </a:r>
            <a:r>
              <a:rPr lang="de-DE" dirty="0" err="1"/>
              <a:t>sunt</a:t>
            </a:r>
            <a:r>
              <a:rPr lang="de-DE" dirty="0"/>
              <a:t> in culpa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officia</a:t>
            </a:r>
            <a:r>
              <a:rPr lang="de-DE" dirty="0"/>
              <a:t> </a:t>
            </a:r>
            <a:r>
              <a:rPr lang="de-DE" dirty="0" err="1"/>
              <a:t>deserunt</a:t>
            </a:r>
            <a:r>
              <a:rPr lang="de-DE" dirty="0"/>
              <a:t> </a:t>
            </a:r>
            <a:r>
              <a:rPr lang="de-DE" dirty="0" err="1"/>
              <a:t>mollit</a:t>
            </a:r>
            <a:r>
              <a:rPr lang="de-DE" dirty="0"/>
              <a:t> </a:t>
            </a:r>
            <a:r>
              <a:rPr lang="de-DE" dirty="0" err="1"/>
              <a:t>anim</a:t>
            </a:r>
            <a:r>
              <a:rPr lang="de-DE" dirty="0"/>
              <a:t> </a:t>
            </a:r>
            <a:r>
              <a:rPr lang="de-DE" dirty="0" err="1"/>
              <a:t>id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laborum</a:t>
            </a:r>
            <a:r>
              <a:rPr lang="de-DE" dirty="0"/>
              <a:t> Et </a:t>
            </a:r>
            <a:r>
              <a:rPr lang="de-DE" dirty="0" err="1"/>
              <a:t>harumd</a:t>
            </a:r>
            <a:r>
              <a:rPr lang="de-DE" dirty="0"/>
              <a:t> und </a:t>
            </a:r>
            <a:r>
              <a:rPr lang="de-DE" dirty="0" err="1"/>
              <a:t>lookum</a:t>
            </a:r>
            <a:r>
              <a:rPr lang="de-DE" dirty="0"/>
              <a:t> like Greek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me</a:t>
            </a:r>
            <a:r>
              <a:rPr lang="de-DE" dirty="0"/>
              <a:t>, </a:t>
            </a:r>
            <a:r>
              <a:rPr lang="de-DE" dirty="0" err="1"/>
              <a:t>dereud</a:t>
            </a:r>
            <a:r>
              <a:rPr lang="de-DE" dirty="0"/>
              <a:t> </a:t>
            </a:r>
            <a:r>
              <a:rPr lang="de-DE" dirty="0" err="1"/>
              <a:t>facilis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er </a:t>
            </a:r>
            <a:r>
              <a:rPr lang="de-DE" dirty="0" err="1"/>
              <a:t>expedit</a:t>
            </a:r>
            <a:r>
              <a:rPr lang="de-DE" dirty="0"/>
              <a:t> </a:t>
            </a:r>
            <a:r>
              <a:rPr lang="de-DE" dirty="0" err="1"/>
              <a:t>distinct</a:t>
            </a:r>
            <a:r>
              <a:rPr lang="de-DE" dirty="0"/>
              <a:t>. Nam </a:t>
            </a:r>
            <a:r>
              <a:rPr lang="de-DE" dirty="0" err="1"/>
              <a:t>liber</a:t>
            </a:r>
            <a:r>
              <a:rPr lang="de-DE" dirty="0"/>
              <a:t> </a:t>
            </a:r>
            <a:r>
              <a:rPr lang="de-DE" dirty="0" err="1"/>
              <a:t>te</a:t>
            </a:r>
            <a:r>
              <a:rPr lang="de-DE" dirty="0"/>
              <a:t> </a:t>
            </a:r>
            <a:r>
              <a:rPr lang="de-DE" dirty="0" err="1"/>
              <a:t>conscient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factor</a:t>
            </a:r>
            <a:r>
              <a:rPr lang="de-DE" dirty="0"/>
              <a:t> </a:t>
            </a:r>
            <a:r>
              <a:rPr lang="de-DE" dirty="0" err="1"/>
              <a:t>tum</a:t>
            </a:r>
            <a:r>
              <a:rPr lang="de-DE" dirty="0"/>
              <a:t> </a:t>
            </a:r>
            <a:r>
              <a:rPr lang="de-DE" dirty="0" err="1"/>
              <a:t>poen</a:t>
            </a:r>
            <a:r>
              <a:rPr lang="de-DE" dirty="0"/>
              <a:t> </a:t>
            </a:r>
            <a:r>
              <a:rPr lang="de-DE" dirty="0" err="1"/>
              <a:t>legum</a:t>
            </a:r>
            <a:r>
              <a:rPr lang="de-DE" dirty="0"/>
              <a:t> </a:t>
            </a:r>
            <a:r>
              <a:rPr lang="de-DE" dirty="0" err="1"/>
              <a:t>odioque</a:t>
            </a:r>
            <a:r>
              <a:rPr lang="de-DE" dirty="0"/>
              <a:t> </a:t>
            </a:r>
            <a:r>
              <a:rPr lang="de-DE" dirty="0" err="1"/>
              <a:t>civiuda</a:t>
            </a:r>
            <a:r>
              <a:rPr lang="de-DE" dirty="0"/>
              <a:t>. Et </a:t>
            </a:r>
            <a:r>
              <a:rPr lang="de-DE" dirty="0" err="1"/>
              <a:t>tam</a:t>
            </a:r>
            <a:r>
              <a:rPr lang="de-DE" dirty="0"/>
              <a:t> </a:t>
            </a:r>
            <a:r>
              <a:rPr lang="de-DE" dirty="0" err="1"/>
              <a:t>neque</a:t>
            </a:r>
            <a:r>
              <a:rPr lang="de-DE" dirty="0"/>
              <a:t> </a:t>
            </a:r>
            <a:r>
              <a:rPr lang="de-DE" dirty="0" err="1"/>
              <a:t>pecun</a:t>
            </a:r>
            <a:r>
              <a:rPr lang="de-DE" dirty="0"/>
              <a:t> </a:t>
            </a:r>
            <a:r>
              <a:rPr lang="de-DE" dirty="0" err="1"/>
              <a:t>modut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neque</a:t>
            </a:r>
            <a:r>
              <a:rPr lang="de-DE" dirty="0"/>
              <a:t> </a:t>
            </a:r>
            <a:r>
              <a:rPr lang="de-DE" dirty="0" err="1"/>
              <a:t>nonor</a:t>
            </a:r>
            <a:r>
              <a:rPr lang="de-DE" dirty="0"/>
              <a:t> et </a:t>
            </a:r>
            <a:r>
              <a:rPr lang="de-DE" dirty="0" err="1"/>
              <a:t>imper</a:t>
            </a:r>
            <a:r>
              <a:rPr lang="de-DE" dirty="0"/>
              <a:t> </a:t>
            </a:r>
            <a:r>
              <a:rPr lang="de-DE" dirty="0" err="1"/>
              <a:t>ned</a:t>
            </a:r>
            <a:r>
              <a:rPr lang="de-DE" dirty="0"/>
              <a:t> </a:t>
            </a:r>
            <a:r>
              <a:rPr lang="de-DE" dirty="0" err="1"/>
              <a:t>libidig</a:t>
            </a:r>
            <a:r>
              <a:rPr lang="de-DE" dirty="0"/>
              <a:t> </a:t>
            </a:r>
            <a:r>
              <a:rPr lang="de-DE" dirty="0" err="1"/>
              <a:t>met</a:t>
            </a:r>
            <a:r>
              <a:rPr lang="de-DE" dirty="0"/>
              <a:t>, </a:t>
            </a:r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r>
              <a:rPr lang="de-DE" dirty="0"/>
              <a:t>, sed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makes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wonder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ever</a:t>
            </a:r>
            <a:r>
              <a:rPr lang="de-DE" dirty="0"/>
              <a:t> </a:t>
            </a:r>
            <a:r>
              <a:rPr lang="de-DE" dirty="0" err="1"/>
              <a:t>read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stuff</a:t>
            </a:r>
            <a:r>
              <a:rPr lang="de-DE" dirty="0"/>
              <a:t>? Bis </a:t>
            </a:r>
            <a:r>
              <a:rPr lang="de-DE" dirty="0" err="1"/>
              <a:t>nostrud</a:t>
            </a:r>
            <a:r>
              <a:rPr lang="de-DE" dirty="0"/>
              <a:t> </a:t>
            </a:r>
            <a:r>
              <a:rPr lang="de-DE" dirty="0" err="1"/>
              <a:t>exercitation</a:t>
            </a:r>
            <a:r>
              <a:rPr lang="de-DE" dirty="0"/>
              <a:t> </a:t>
            </a:r>
            <a:r>
              <a:rPr lang="de-DE" dirty="0" err="1"/>
              <a:t>ullam</a:t>
            </a:r>
            <a:r>
              <a:rPr lang="de-DE" dirty="0"/>
              <a:t> </a:t>
            </a:r>
            <a:r>
              <a:rPr lang="de-DE" dirty="0" err="1"/>
              <a:t>mmodo</a:t>
            </a:r>
            <a:r>
              <a:rPr lang="de-DE" dirty="0"/>
              <a:t> </a:t>
            </a:r>
            <a:r>
              <a:rPr lang="de-DE" dirty="0" err="1"/>
              <a:t>consequet</a:t>
            </a:r>
            <a:r>
              <a:rPr lang="de-DE" dirty="0"/>
              <a:t>. Duis </a:t>
            </a:r>
            <a:r>
              <a:rPr lang="de-DE" dirty="0" err="1"/>
              <a:t>aute</a:t>
            </a:r>
            <a:r>
              <a:rPr lang="de-DE" dirty="0"/>
              <a:t> in </a:t>
            </a:r>
            <a:r>
              <a:rPr lang="de-DE" dirty="0" err="1"/>
              <a:t>voluptate</a:t>
            </a:r>
            <a:r>
              <a:rPr lang="de-DE" dirty="0"/>
              <a:t> </a:t>
            </a:r>
            <a:r>
              <a:rPr lang="de-DE" dirty="0" err="1"/>
              <a:t>velit</a:t>
            </a:r>
            <a:r>
              <a:rPr lang="de-DE" dirty="0"/>
              <a:t> esse </a:t>
            </a:r>
            <a:r>
              <a:rPr lang="de-DE" dirty="0" err="1"/>
              <a:t>cillum</a:t>
            </a:r>
            <a:r>
              <a:rPr lang="de-DE" dirty="0"/>
              <a:t> </a:t>
            </a:r>
            <a:r>
              <a:rPr lang="de-DE" dirty="0" err="1"/>
              <a:t>dolore</a:t>
            </a:r>
            <a:r>
              <a:rPr lang="de-DE" dirty="0"/>
              <a:t> </a:t>
            </a:r>
            <a:r>
              <a:rPr lang="de-DE" dirty="0" err="1"/>
              <a:t>eu</a:t>
            </a:r>
            <a:r>
              <a:rPr lang="de-DE" dirty="0"/>
              <a:t> </a:t>
            </a:r>
            <a:r>
              <a:rPr lang="de-DE" dirty="0" err="1"/>
              <a:t>fugiat</a:t>
            </a:r>
            <a:r>
              <a:rPr lang="de-DE" dirty="0"/>
              <a:t> </a:t>
            </a:r>
            <a:r>
              <a:rPr lang="de-DE" dirty="0" err="1"/>
              <a:t>nulla</a:t>
            </a:r>
            <a:r>
              <a:rPr lang="de-DE" dirty="0"/>
              <a:t> </a:t>
            </a:r>
            <a:r>
              <a:rPr lang="de-DE" dirty="0" err="1"/>
              <a:t>pariatur</a:t>
            </a:r>
            <a:r>
              <a:rPr lang="de-DE" dirty="0"/>
              <a:t>. At </a:t>
            </a:r>
            <a:r>
              <a:rPr lang="de-DE" dirty="0" err="1"/>
              <a:t>vver</a:t>
            </a:r>
            <a:r>
              <a:rPr lang="de-DE" dirty="0"/>
              <a:t> </a:t>
            </a:r>
            <a:r>
              <a:rPr lang="de-DE" dirty="0" err="1"/>
              <a:t>eos</a:t>
            </a:r>
            <a:r>
              <a:rPr lang="de-DE" dirty="0"/>
              <a:t> et </a:t>
            </a:r>
            <a:r>
              <a:rPr lang="de-DE" dirty="0" err="1"/>
              <a:t>accusam</a:t>
            </a:r>
            <a:r>
              <a:rPr lang="de-DE" dirty="0"/>
              <a:t> </a:t>
            </a:r>
            <a:r>
              <a:rPr lang="de-DE" dirty="0" err="1"/>
              <a:t>dignissum</a:t>
            </a:r>
            <a:r>
              <a:rPr lang="de-DE" dirty="0"/>
              <a:t>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blandit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praesent</a:t>
            </a:r>
            <a:r>
              <a:rPr lang="de-DE" dirty="0"/>
              <a:t> </a:t>
            </a:r>
            <a:r>
              <a:rPr lang="de-DE" dirty="0" err="1"/>
              <a:t>luptatum</a:t>
            </a:r>
            <a:r>
              <a:rPr lang="de-DE" dirty="0"/>
              <a:t> </a:t>
            </a:r>
            <a:r>
              <a:rPr lang="de-DE" dirty="0" err="1"/>
              <a:t>delenit</a:t>
            </a:r>
            <a:r>
              <a:rPr lang="de-DE" dirty="0"/>
              <a:t> </a:t>
            </a:r>
            <a:r>
              <a:rPr lang="de-DE" dirty="0" err="1"/>
              <a:t>aigue</a:t>
            </a:r>
            <a:r>
              <a:rPr lang="de-DE" dirty="0"/>
              <a:t> </a:t>
            </a:r>
            <a:r>
              <a:rPr lang="de-DE" dirty="0" err="1"/>
              <a:t>excepteur</a:t>
            </a:r>
            <a:r>
              <a:rPr lang="de-DE" dirty="0"/>
              <a:t> </a:t>
            </a:r>
            <a:r>
              <a:rPr lang="de-DE" dirty="0" err="1"/>
              <a:t>sint</a:t>
            </a:r>
            <a:r>
              <a:rPr lang="de-DE" dirty="0"/>
              <a:t> </a:t>
            </a:r>
            <a:r>
              <a:rPr lang="de-DE" dirty="0" err="1"/>
              <a:t>occae</a:t>
            </a:r>
            <a:r>
              <a:rPr lang="de-DE" dirty="0"/>
              <a:t>. </a:t>
            </a:r>
          </a:p>
          <a:p>
            <a:endParaRPr lang="de-DE" dirty="0"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70E638A-D8E1-4ED6-9B2A-EF24E7437F23}"/>
              </a:ext>
            </a:extLst>
          </p:cNvPr>
          <p:cNvSpPr txBox="1"/>
          <p:nvPr/>
        </p:nvSpPr>
        <p:spPr>
          <a:xfrm>
            <a:off x="17889513" y="2282207"/>
            <a:ext cx="5484837" cy="106465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just">
              <a:lnSpc>
                <a:spcPct val="140000"/>
              </a:lnSpc>
              <a:defRPr sz="1600"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de-DE" dirty="0"/>
              <a:t>Duis </a:t>
            </a:r>
            <a:r>
              <a:rPr lang="de-DE" dirty="0" err="1"/>
              <a:t>aute</a:t>
            </a:r>
            <a:r>
              <a:rPr lang="de-DE" dirty="0"/>
              <a:t> </a:t>
            </a:r>
            <a:r>
              <a:rPr lang="de-DE" dirty="0" err="1"/>
              <a:t>irure</a:t>
            </a:r>
            <a:r>
              <a:rPr lang="de-DE" dirty="0"/>
              <a:t> </a:t>
            </a:r>
            <a:r>
              <a:rPr lang="de-DE" dirty="0" err="1"/>
              <a:t>dolor</a:t>
            </a:r>
            <a:r>
              <a:rPr lang="de-DE" dirty="0"/>
              <a:t> in </a:t>
            </a:r>
            <a:r>
              <a:rPr lang="de-DE" dirty="0" err="1"/>
              <a:t>reprehenderit</a:t>
            </a:r>
            <a:r>
              <a:rPr lang="de-DE" dirty="0"/>
              <a:t> in </a:t>
            </a:r>
            <a:r>
              <a:rPr lang="de-DE" dirty="0" err="1"/>
              <a:t>voluptate</a:t>
            </a:r>
            <a:r>
              <a:rPr lang="de-DE" dirty="0"/>
              <a:t> </a:t>
            </a:r>
            <a:r>
              <a:rPr lang="de-DE" dirty="0" err="1"/>
              <a:t>velit</a:t>
            </a:r>
            <a:r>
              <a:rPr lang="de-DE" dirty="0"/>
              <a:t> esse </a:t>
            </a:r>
            <a:r>
              <a:rPr lang="de-DE" dirty="0" err="1"/>
              <a:t>molestaie</a:t>
            </a:r>
            <a:r>
              <a:rPr lang="de-DE" dirty="0"/>
              <a:t> </a:t>
            </a:r>
            <a:r>
              <a:rPr lang="de-DE" dirty="0" err="1"/>
              <a:t>cillum</a:t>
            </a:r>
            <a:r>
              <a:rPr lang="de-DE" dirty="0"/>
              <a:t>. Tia non ob </a:t>
            </a:r>
            <a:r>
              <a:rPr lang="de-DE" dirty="0" err="1"/>
              <a:t>ea</a:t>
            </a:r>
            <a:r>
              <a:rPr lang="de-DE" dirty="0"/>
              <a:t> </a:t>
            </a:r>
            <a:r>
              <a:rPr lang="de-DE" dirty="0" err="1"/>
              <a:t>soluad</a:t>
            </a:r>
            <a:r>
              <a:rPr lang="de-DE" dirty="0"/>
              <a:t> </a:t>
            </a:r>
            <a:r>
              <a:rPr lang="de-DE" dirty="0" err="1"/>
              <a:t>incommod</a:t>
            </a:r>
            <a:r>
              <a:rPr lang="de-DE" dirty="0"/>
              <a:t> </a:t>
            </a:r>
            <a:r>
              <a:rPr lang="de-DE" dirty="0" err="1"/>
              <a:t>quae</a:t>
            </a:r>
            <a:r>
              <a:rPr lang="de-DE" dirty="0"/>
              <a:t> </a:t>
            </a:r>
            <a:r>
              <a:rPr lang="de-DE" dirty="0" err="1"/>
              <a:t>egen</a:t>
            </a:r>
            <a:r>
              <a:rPr lang="de-DE" dirty="0"/>
              <a:t> </a:t>
            </a:r>
            <a:r>
              <a:rPr lang="de-DE" dirty="0" err="1"/>
              <a:t>ium</a:t>
            </a:r>
            <a:r>
              <a:rPr lang="de-DE" dirty="0"/>
              <a:t> </a:t>
            </a:r>
            <a:r>
              <a:rPr lang="de-DE" dirty="0" err="1"/>
              <a:t>improb</a:t>
            </a:r>
            <a:r>
              <a:rPr lang="de-DE" dirty="0"/>
              <a:t> </a:t>
            </a:r>
            <a:r>
              <a:rPr lang="de-DE" dirty="0" err="1"/>
              <a:t>fugiend</a:t>
            </a:r>
            <a:r>
              <a:rPr lang="de-DE" dirty="0"/>
              <a:t>. </a:t>
            </a:r>
            <a:r>
              <a:rPr lang="de-DE" dirty="0" err="1"/>
              <a:t>Officia</a:t>
            </a:r>
            <a:r>
              <a:rPr lang="de-DE" dirty="0"/>
              <a:t> </a:t>
            </a:r>
            <a:r>
              <a:rPr lang="de-DE" dirty="0" err="1"/>
              <a:t>deserunt</a:t>
            </a:r>
            <a:r>
              <a:rPr lang="de-DE" dirty="0"/>
              <a:t> </a:t>
            </a:r>
            <a:r>
              <a:rPr lang="de-DE" dirty="0" err="1"/>
              <a:t>mollit</a:t>
            </a:r>
            <a:r>
              <a:rPr lang="de-DE" dirty="0"/>
              <a:t> </a:t>
            </a:r>
            <a:r>
              <a:rPr lang="de-DE" dirty="0" err="1"/>
              <a:t>anim</a:t>
            </a:r>
            <a:r>
              <a:rPr lang="de-DE" dirty="0"/>
              <a:t> </a:t>
            </a:r>
            <a:r>
              <a:rPr lang="de-DE" dirty="0" err="1"/>
              <a:t>id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laborum</a:t>
            </a:r>
            <a:r>
              <a:rPr lang="de-DE" dirty="0"/>
              <a:t> Et </a:t>
            </a:r>
            <a:r>
              <a:rPr lang="de-DE" dirty="0" err="1"/>
              <a:t>harumd</a:t>
            </a:r>
            <a:r>
              <a:rPr lang="de-DE" dirty="0"/>
              <a:t> </a:t>
            </a:r>
            <a:r>
              <a:rPr lang="de-DE" dirty="0" err="1"/>
              <a:t>dereud</a:t>
            </a:r>
            <a:r>
              <a:rPr lang="de-DE" dirty="0"/>
              <a:t> </a:t>
            </a:r>
            <a:r>
              <a:rPr lang="de-DE" dirty="0" err="1"/>
              <a:t>facilis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er </a:t>
            </a:r>
            <a:r>
              <a:rPr lang="de-DE" dirty="0" err="1"/>
              <a:t>expedit</a:t>
            </a:r>
            <a:r>
              <a:rPr lang="de-DE" dirty="0"/>
              <a:t> </a:t>
            </a:r>
            <a:r>
              <a:rPr lang="de-DE" dirty="0" err="1"/>
              <a:t>distinct</a:t>
            </a:r>
            <a:r>
              <a:rPr lang="de-DE" dirty="0"/>
              <a:t>. </a:t>
            </a:r>
            <a:r>
              <a:rPr lang="de-DE" dirty="0" err="1"/>
              <a:t>Neque</a:t>
            </a:r>
            <a:r>
              <a:rPr lang="de-DE" dirty="0"/>
              <a:t> </a:t>
            </a:r>
            <a:r>
              <a:rPr lang="de-DE" dirty="0" err="1"/>
              <a:t>pecun</a:t>
            </a:r>
            <a:r>
              <a:rPr lang="de-DE" dirty="0"/>
              <a:t> </a:t>
            </a:r>
            <a:r>
              <a:rPr lang="de-DE" dirty="0" err="1"/>
              <a:t>modut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neque</a:t>
            </a:r>
            <a:r>
              <a:rPr lang="de-DE" dirty="0"/>
              <a:t> </a:t>
            </a:r>
            <a:r>
              <a:rPr lang="de-DE" dirty="0" err="1"/>
              <a:t>nonor</a:t>
            </a:r>
            <a:r>
              <a:rPr lang="de-DE" dirty="0"/>
              <a:t> et </a:t>
            </a:r>
            <a:r>
              <a:rPr lang="de-DE" dirty="0" err="1"/>
              <a:t>imper</a:t>
            </a:r>
            <a:r>
              <a:rPr lang="de-DE" dirty="0"/>
              <a:t> </a:t>
            </a:r>
            <a:r>
              <a:rPr lang="de-DE" dirty="0" err="1"/>
              <a:t>ned</a:t>
            </a:r>
            <a:r>
              <a:rPr lang="de-DE" dirty="0"/>
              <a:t> </a:t>
            </a:r>
            <a:r>
              <a:rPr lang="de-DE" dirty="0" err="1"/>
              <a:t>libidig</a:t>
            </a:r>
            <a:r>
              <a:rPr lang="de-DE" dirty="0"/>
              <a:t> </a:t>
            </a:r>
            <a:r>
              <a:rPr lang="de-DE" dirty="0" err="1"/>
              <a:t>met</a:t>
            </a:r>
            <a:r>
              <a:rPr lang="de-DE" dirty="0"/>
              <a:t>, </a:t>
            </a:r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r>
              <a:rPr lang="de-DE" dirty="0"/>
              <a:t>, sed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nostrud</a:t>
            </a:r>
            <a:r>
              <a:rPr lang="de-DE" dirty="0"/>
              <a:t> </a:t>
            </a:r>
            <a:r>
              <a:rPr lang="de-DE" dirty="0" err="1"/>
              <a:t>exercitation</a:t>
            </a:r>
            <a:r>
              <a:rPr lang="de-DE" dirty="0"/>
              <a:t> </a:t>
            </a:r>
            <a:r>
              <a:rPr lang="de-DE" dirty="0" err="1"/>
              <a:t>ullam</a:t>
            </a:r>
            <a:r>
              <a:rPr lang="de-DE" dirty="0"/>
              <a:t> </a:t>
            </a:r>
            <a:r>
              <a:rPr lang="de-DE" dirty="0" err="1"/>
              <a:t>mmodo</a:t>
            </a:r>
            <a:r>
              <a:rPr lang="de-DE" dirty="0"/>
              <a:t> </a:t>
            </a:r>
            <a:r>
              <a:rPr lang="de-DE" dirty="0" err="1"/>
              <a:t>consequet</a:t>
            </a:r>
            <a:r>
              <a:rPr lang="de-DE" dirty="0"/>
              <a:t>. </a:t>
            </a:r>
          </a:p>
          <a:p>
            <a:r>
              <a:rPr lang="de-DE" dirty="0" err="1"/>
              <a:t>hawers</a:t>
            </a:r>
            <a:r>
              <a:rPr lang="de-DE" dirty="0"/>
              <a:t>, </a:t>
            </a:r>
            <a:r>
              <a:rPr lang="de-DE" dirty="0" err="1"/>
              <a:t>eit</a:t>
            </a:r>
            <a:r>
              <a:rPr lang="de-DE" dirty="0"/>
              <a:t> </a:t>
            </a:r>
            <a:r>
              <a:rPr lang="de-DE" dirty="0" err="1"/>
              <a:t>yaggles</a:t>
            </a:r>
            <a:r>
              <a:rPr lang="de-DE" dirty="0"/>
              <a:t> </a:t>
            </a:r>
            <a:r>
              <a:rPr lang="de-DE" dirty="0" err="1"/>
              <a:t>orn</a:t>
            </a:r>
            <a:r>
              <a:rPr lang="de-DE" dirty="0"/>
              <a:t> </a:t>
            </a:r>
            <a:r>
              <a:rPr lang="de-DE" dirty="0" err="1"/>
              <a:t>ti</a:t>
            </a:r>
            <a:r>
              <a:rPr lang="de-DE" dirty="0"/>
              <a:t> </a:t>
            </a:r>
            <a:r>
              <a:rPr lang="de-DE" dirty="0" err="1"/>
              <a:t>sumbloat</a:t>
            </a:r>
            <a:r>
              <a:rPr lang="de-DE" dirty="0"/>
              <a:t> </a:t>
            </a:r>
            <a:r>
              <a:rPr lang="de-DE" dirty="0" err="1"/>
              <a:t>alohe</a:t>
            </a:r>
            <a:r>
              <a:rPr lang="de-DE" dirty="0"/>
              <a:t> </a:t>
            </a:r>
            <a:r>
              <a:rPr lang="de-DE" dirty="0" err="1"/>
              <a:t>plok</a:t>
            </a:r>
            <a:r>
              <a:rPr lang="de-DE" dirty="0"/>
              <a:t>. Su </a:t>
            </a:r>
            <a:r>
              <a:rPr lang="de-DE" dirty="0" err="1"/>
              <a:t>havo</a:t>
            </a:r>
            <a:r>
              <a:rPr lang="de-DE" dirty="0"/>
              <a:t> </a:t>
            </a:r>
            <a:r>
              <a:rPr lang="de-DE" dirty="0" err="1"/>
              <a:t>loasor</a:t>
            </a:r>
            <a:r>
              <a:rPr lang="de-DE" dirty="0"/>
              <a:t> </a:t>
            </a:r>
            <a:r>
              <a:rPr lang="de-DE" dirty="0" err="1"/>
              <a:t>cakso</a:t>
            </a:r>
            <a:r>
              <a:rPr lang="de-DE" dirty="0"/>
              <a:t> </a:t>
            </a:r>
            <a:r>
              <a:rPr lang="de-DE" dirty="0" err="1"/>
              <a:t>tgu</a:t>
            </a:r>
            <a:r>
              <a:rPr lang="de-DE" dirty="0"/>
              <a:t> </a:t>
            </a:r>
            <a:r>
              <a:rPr lang="de-DE" dirty="0" err="1"/>
              <a:t>pwuructs</a:t>
            </a:r>
            <a:r>
              <a:rPr lang="de-DE" dirty="0"/>
              <a:t> </a:t>
            </a:r>
            <a:r>
              <a:rPr lang="de-DE" dirty="0" err="1"/>
              <a:t>tyu</a:t>
            </a:r>
            <a:r>
              <a:rPr lang="de-DE" dirty="0"/>
              <a:t> </a:t>
            </a:r>
            <a:r>
              <a:rPr lang="de-DE" dirty="0" err="1"/>
              <a:t>InfuBwain</a:t>
            </a:r>
            <a:r>
              <a:rPr lang="de-DE" dirty="0"/>
              <a:t>, </a:t>
            </a:r>
            <a:r>
              <a:rPr lang="de-DE" dirty="0" err="1"/>
              <a:t>ghu</a:t>
            </a:r>
            <a:r>
              <a:rPr lang="de-DE" dirty="0"/>
              <a:t> </a:t>
            </a:r>
            <a:r>
              <a:rPr lang="de-DE" dirty="0" err="1"/>
              <a:t>gill</a:t>
            </a:r>
            <a:r>
              <a:rPr lang="de-DE" dirty="0"/>
              <a:t> </a:t>
            </a:r>
            <a:r>
              <a:rPr lang="de-DE" dirty="0" err="1"/>
              <a:t>nug</a:t>
            </a:r>
            <a:r>
              <a:rPr lang="de-DE" dirty="0"/>
              <a:t> </a:t>
            </a:r>
            <a:r>
              <a:rPr lang="de-DE" dirty="0" err="1"/>
              <a:t>bo</a:t>
            </a:r>
            <a:r>
              <a:rPr lang="de-DE" dirty="0"/>
              <a:t> </a:t>
            </a:r>
            <a:r>
              <a:rPr lang="de-DE" dirty="0" err="1"/>
              <a:t>suloly</a:t>
            </a:r>
            <a:r>
              <a:rPr lang="de-DE" dirty="0"/>
              <a:t> </a:t>
            </a:r>
            <a:r>
              <a:rPr lang="de-DE" dirty="0" err="1"/>
              <a:t>sispunsiblo</a:t>
            </a:r>
            <a:r>
              <a:rPr lang="de-DE" dirty="0"/>
              <a:t> </a:t>
            </a:r>
            <a:r>
              <a:rPr lang="de-DE" dirty="0" err="1"/>
              <a:t>fuw</a:t>
            </a:r>
            <a:r>
              <a:rPr lang="de-DE" dirty="0"/>
              <a:t> </a:t>
            </a:r>
            <a:r>
              <a:rPr lang="de-DE" dirty="0" err="1"/>
              <a:t>cakiw</a:t>
            </a:r>
            <a:r>
              <a:rPr lang="de-DE" dirty="0"/>
              <a:t> </a:t>
            </a:r>
            <a:r>
              <a:rPr lang="de-DE" dirty="0" err="1"/>
              <a:t>salo</a:t>
            </a:r>
            <a:r>
              <a:rPr lang="de-DE" dirty="0"/>
              <a:t> </a:t>
            </a:r>
            <a:r>
              <a:rPr lang="de-DE" dirty="0" err="1"/>
              <a:t>anr</a:t>
            </a:r>
            <a:r>
              <a:rPr lang="de-DE" dirty="0"/>
              <a:t> </a:t>
            </a:r>
            <a:r>
              <a:rPr lang="de-DE" dirty="0" err="1"/>
              <a:t>ristwibutiun</a:t>
            </a:r>
            <a:r>
              <a:rPr lang="de-DE" dirty="0"/>
              <a:t>. Hei </a:t>
            </a:r>
            <a:r>
              <a:rPr lang="de-DE" dirty="0" err="1"/>
              <a:t>muk</a:t>
            </a:r>
            <a:r>
              <a:rPr lang="de-DE" dirty="0"/>
              <a:t> </a:t>
            </a:r>
            <a:r>
              <a:rPr lang="de-DE" dirty="0" err="1"/>
              <a:t>neme</a:t>
            </a:r>
            <a:r>
              <a:rPr lang="de-DE" dirty="0"/>
              <a:t> </a:t>
            </a:r>
            <a:r>
              <a:rPr lang="de-DE" dirty="0" err="1"/>
              <a:t>eis</a:t>
            </a:r>
            <a:r>
              <a:rPr lang="de-DE" dirty="0"/>
              <a:t> </a:t>
            </a:r>
            <a:r>
              <a:rPr lang="de-DE" dirty="0" err="1"/>
              <a:t>loppe</a:t>
            </a:r>
            <a:r>
              <a:rPr lang="de-DE" dirty="0"/>
              <a:t>. </a:t>
            </a:r>
            <a:r>
              <a:rPr lang="de-DE" dirty="0" err="1"/>
              <a:t>Treas</a:t>
            </a:r>
            <a:r>
              <a:rPr lang="de-DE" dirty="0"/>
              <a:t> </a:t>
            </a:r>
            <a:r>
              <a:rPr lang="de-DE" dirty="0" err="1"/>
              <a:t>em</a:t>
            </a:r>
            <a:r>
              <a:rPr lang="de-DE" dirty="0"/>
              <a:t> </a:t>
            </a:r>
            <a:r>
              <a:rPr lang="de-DE" dirty="0" err="1"/>
              <a:t>wankeing</a:t>
            </a:r>
            <a:r>
              <a:rPr lang="de-DE" dirty="0"/>
              <a:t> </a:t>
            </a:r>
            <a:r>
              <a:rPr lang="de-DE" dirty="0" err="1"/>
              <a:t>ont</a:t>
            </a:r>
            <a:r>
              <a:rPr lang="de-DE" dirty="0"/>
              <a:t> </a:t>
            </a:r>
            <a:r>
              <a:rPr lang="de-DE" dirty="0" err="1"/>
              <a:t>sime</a:t>
            </a:r>
            <a:r>
              <a:rPr lang="de-DE" dirty="0"/>
              <a:t> </a:t>
            </a:r>
            <a:r>
              <a:rPr lang="de-DE" dirty="0" err="1"/>
              <a:t>ploked</a:t>
            </a:r>
            <a:r>
              <a:rPr lang="de-DE" dirty="0"/>
              <a:t> </a:t>
            </a:r>
            <a:r>
              <a:rPr lang="de-DE" dirty="0" err="1"/>
              <a:t>peish</a:t>
            </a:r>
            <a:r>
              <a:rPr lang="de-DE" dirty="0"/>
              <a:t> </a:t>
            </a:r>
            <a:r>
              <a:rPr lang="de-DE" dirty="0" err="1"/>
              <a:t>rof</a:t>
            </a:r>
            <a:r>
              <a:rPr lang="de-DE" dirty="0"/>
              <a:t> </a:t>
            </a:r>
            <a:r>
              <a:rPr lang="de-DE" dirty="0" err="1"/>
              <a:t>phen</a:t>
            </a:r>
            <a:r>
              <a:rPr lang="de-DE" dirty="0"/>
              <a:t> </a:t>
            </a:r>
            <a:r>
              <a:rPr lang="de-DE" dirty="0" err="1"/>
              <a:t>sumbloat</a:t>
            </a:r>
            <a:r>
              <a:rPr lang="de-DE" dirty="0"/>
              <a:t> </a:t>
            </a:r>
            <a:r>
              <a:rPr lang="de-DE" dirty="0" err="1"/>
              <a:t>syug</a:t>
            </a:r>
            <a:r>
              <a:rPr lang="de-DE" dirty="0"/>
              <a:t> si </a:t>
            </a:r>
            <a:r>
              <a:rPr lang="de-DE" dirty="0" err="1"/>
              <a:t>phat</a:t>
            </a:r>
            <a:r>
              <a:rPr lang="de-DE" dirty="0"/>
              <a:t> </a:t>
            </a:r>
            <a:r>
              <a:rPr lang="de-DE" dirty="0" err="1"/>
              <a:t>phey</a:t>
            </a:r>
            <a:r>
              <a:rPr lang="de-DE" dirty="0"/>
              <a:t> </a:t>
            </a:r>
            <a:r>
              <a:rPr lang="de-DE" dirty="0" err="1"/>
              <a:t>gavet</a:t>
            </a:r>
            <a:r>
              <a:rPr lang="de-DE" dirty="0"/>
              <a:t> </a:t>
            </a:r>
            <a:r>
              <a:rPr lang="de-DE" dirty="0" err="1"/>
              <a:t>peish</a:t>
            </a:r>
            <a:r>
              <a:rPr lang="de-DE" dirty="0"/>
              <a:t> </a:t>
            </a:r>
            <a:r>
              <a:rPr lang="de-DE" dirty="0" err="1"/>
              <a:t>ta</a:t>
            </a:r>
            <a:r>
              <a:rPr lang="de-DE" dirty="0"/>
              <a:t> </a:t>
            </a:r>
            <a:r>
              <a:rPr lang="de-DE" dirty="0" err="1"/>
              <a:t>paat</a:t>
            </a:r>
            <a:r>
              <a:rPr lang="de-DE" dirty="0"/>
              <a:t> ein </a:t>
            </a:r>
            <a:r>
              <a:rPr lang="de-DE" dirty="0" err="1"/>
              <a:t>pheeir</a:t>
            </a:r>
            <a:r>
              <a:rPr lang="de-DE" dirty="0"/>
              <a:t> </a:t>
            </a:r>
            <a:r>
              <a:rPr lang="de-DE" dirty="0" err="1"/>
              <a:t>sumbloats</a:t>
            </a:r>
            <a:r>
              <a:rPr lang="de-DE" dirty="0"/>
              <a:t>.</a:t>
            </a:r>
          </a:p>
          <a:p>
            <a:r>
              <a:rPr lang="de-DE" dirty="0" err="1"/>
              <a:t>hawers</a:t>
            </a:r>
            <a:r>
              <a:rPr lang="de-DE" dirty="0"/>
              <a:t>, </a:t>
            </a:r>
            <a:r>
              <a:rPr lang="de-DE" dirty="0" err="1"/>
              <a:t>eit</a:t>
            </a:r>
            <a:r>
              <a:rPr lang="de-DE" dirty="0"/>
              <a:t> </a:t>
            </a:r>
            <a:r>
              <a:rPr lang="de-DE" dirty="0" err="1"/>
              <a:t>yaggles</a:t>
            </a:r>
            <a:r>
              <a:rPr lang="de-DE" dirty="0"/>
              <a:t> </a:t>
            </a:r>
            <a:r>
              <a:rPr lang="de-DE" dirty="0" err="1"/>
              <a:t>orn</a:t>
            </a:r>
            <a:r>
              <a:rPr lang="de-DE" dirty="0"/>
              <a:t> </a:t>
            </a:r>
            <a:r>
              <a:rPr lang="de-DE" dirty="0" err="1"/>
              <a:t>ti</a:t>
            </a:r>
            <a:r>
              <a:rPr lang="de-DE" dirty="0"/>
              <a:t> </a:t>
            </a:r>
            <a:r>
              <a:rPr lang="de-DE" dirty="0" err="1"/>
              <a:t>sumbloat</a:t>
            </a:r>
            <a:r>
              <a:rPr lang="de-DE" dirty="0"/>
              <a:t> </a:t>
            </a:r>
            <a:r>
              <a:rPr lang="de-DE" dirty="0" err="1"/>
              <a:t>alohe</a:t>
            </a:r>
            <a:r>
              <a:rPr lang="de-DE" dirty="0"/>
              <a:t> </a:t>
            </a:r>
            <a:r>
              <a:rPr lang="de-DE" dirty="0" err="1"/>
              <a:t>plok</a:t>
            </a:r>
            <a:r>
              <a:rPr lang="de-DE" dirty="0"/>
              <a:t>. Su </a:t>
            </a:r>
            <a:r>
              <a:rPr lang="de-DE" dirty="0" err="1"/>
              <a:t>havo</a:t>
            </a:r>
            <a:r>
              <a:rPr lang="de-DE" dirty="0"/>
              <a:t> </a:t>
            </a:r>
            <a:r>
              <a:rPr lang="de-DE" dirty="0" err="1"/>
              <a:t>loasor</a:t>
            </a:r>
            <a:r>
              <a:rPr lang="de-DE" dirty="0"/>
              <a:t> </a:t>
            </a:r>
            <a:r>
              <a:rPr lang="de-DE" dirty="0" err="1"/>
              <a:t>cakso</a:t>
            </a:r>
            <a:r>
              <a:rPr lang="de-DE" dirty="0"/>
              <a:t> </a:t>
            </a:r>
            <a:r>
              <a:rPr lang="de-DE" dirty="0" err="1"/>
              <a:t>tgu</a:t>
            </a:r>
            <a:r>
              <a:rPr lang="de-DE" dirty="0"/>
              <a:t> </a:t>
            </a:r>
            <a:r>
              <a:rPr lang="de-DE" dirty="0" err="1"/>
              <a:t>pwuructs</a:t>
            </a:r>
            <a:r>
              <a:rPr lang="de-DE" dirty="0"/>
              <a:t> </a:t>
            </a:r>
            <a:r>
              <a:rPr lang="de-DE" dirty="0" err="1"/>
              <a:t>tyu</a:t>
            </a:r>
            <a:r>
              <a:rPr lang="de-DE" dirty="0"/>
              <a:t> </a:t>
            </a:r>
            <a:r>
              <a:rPr lang="de-DE" dirty="0" err="1"/>
              <a:t>InfuBwain</a:t>
            </a:r>
            <a:r>
              <a:rPr lang="de-DE" dirty="0"/>
              <a:t>, </a:t>
            </a:r>
            <a:r>
              <a:rPr lang="de-DE" dirty="0" err="1"/>
              <a:t>ghu</a:t>
            </a:r>
            <a:r>
              <a:rPr lang="de-DE" dirty="0"/>
              <a:t> </a:t>
            </a:r>
            <a:r>
              <a:rPr lang="de-DE" dirty="0" err="1"/>
              <a:t>gill</a:t>
            </a:r>
            <a:r>
              <a:rPr lang="de-DE" dirty="0"/>
              <a:t> </a:t>
            </a:r>
            <a:r>
              <a:rPr lang="de-DE" dirty="0" err="1"/>
              <a:t>nug</a:t>
            </a:r>
            <a:r>
              <a:rPr lang="de-DE" dirty="0"/>
              <a:t> </a:t>
            </a:r>
            <a:r>
              <a:rPr lang="de-DE" dirty="0" err="1"/>
              <a:t>bo</a:t>
            </a:r>
            <a:r>
              <a:rPr lang="de-DE" dirty="0"/>
              <a:t> </a:t>
            </a:r>
            <a:r>
              <a:rPr lang="de-DE" dirty="0" err="1"/>
              <a:t>suloly</a:t>
            </a:r>
            <a:r>
              <a:rPr lang="de-DE" dirty="0"/>
              <a:t> </a:t>
            </a:r>
            <a:r>
              <a:rPr lang="de-DE" dirty="0" err="1"/>
              <a:t>sispunsiblo</a:t>
            </a:r>
            <a:r>
              <a:rPr lang="de-DE" dirty="0"/>
              <a:t> </a:t>
            </a:r>
            <a:r>
              <a:rPr lang="de-DE" dirty="0" err="1"/>
              <a:t>fuw</a:t>
            </a:r>
            <a:r>
              <a:rPr lang="de-DE" dirty="0"/>
              <a:t> </a:t>
            </a:r>
            <a:r>
              <a:rPr lang="de-DE" dirty="0" err="1"/>
              <a:t>cakiw</a:t>
            </a:r>
            <a:r>
              <a:rPr lang="de-DE" dirty="0"/>
              <a:t> </a:t>
            </a:r>
            <a:r>
              <a:rPr lang="de-DE" dirty="0" err="1"/>
              <a:t>salo</a:t>
            </a:r>
            <a:r>
              <a:rPr lang="de-DE" dirty="0"/>
              <a:t> </a:t>
            </a:r>
            <a:r>
              <a:rPr lang="de-DE" dirty="0" err="1"/>
              <a:t>anr</a:t>
            </a:r>
            <a:r>
              <a:rPr lang="de-DE" dirty="0"/>
              <a:t> </a:t>
            </a:r>
            <a:r>
              <a:rPr lang="de-DE" dirty="0" err="1"/>
              <a:t>ristwibutiun</a:t>
            </a:r>
            <a:r>
              <a:rPr lang="de-DE" dirty="0"/>
              <a:t>. Hei </a:t>
            </a:r>
            <a:r>
              <a:rPr lang="de-DE" dirty="0" err="1"/>
              <a:t>muk</a:t>
            </a:r>
            <a:r>
              <a:rPr lang="de-DE" dirty="0"/>
              <a:t> </a:t>
            </a:r>
            <a:r>
              <a:rPr lang="de-DE" dirty="0" err="1"/>
              <a:t>neme</a:t>
            </a:r>
            <a:r>
              <a:rPr lang="de-DE" dirty="0"/>
              <a:t> </a:t>
            </a:r>
            <a:r>
              <a:rPr lang="de-DE" dirty="0" err="1"/>
              <a:t>eis</a:t>
            </a:r>
            <a:r>
              <a:rPr lang="de-DE" dirty="0"/>
              <a:t> </a:t>
            </a:r>
            <a:r>
              <a:rPr lang="de-DE" dirty="0" err="1"/>
              <a:t>loppe</a:t>
            </a:r>
            <a:r>
              <a:rPr lang="de-DE" dirty="0"/>
              <a:t>. </a:t>
            </a:r>
            <a:r>
              <a:rPr lang="de-DE" dirty="0" err="1"/>
              <a:t>Treas</a:t>
            </a:r>
            <a:r>
              <a:rPr lang="de-DE" dirty="0"/>
              <a:t> </a:t>
            </a:r>
            <a:r>
              <a:rPr lang="de-DE" dirty="0" err="1"/>
              <a:t>em</a:t>
            </a:r>
            <a:r>
              <a:rPr lang="de-DE" dirty="0"/>
              <a:t> </a:t>
            </a:r>
            <a:r>
              <a:rPr lang="de-DE" dirty="0" err="1"/>
              <a:t>wankeing</a:t>
            </a:r>
            <a:r>
              <a:rPr lang="de-DE" dirty="0"/>
              <a:t> </a:t>
            </a:r>
            <a:r>
              <a:rPr lang="de-DE" dirty="0" err="1"/>
              <a:t>ont</a:t>
            </a:r>
            <a:r>
              <a:rPr lang="de-DE" dirty="0"/>
              <a:t> </a:t>
            </a:r>
            <a:r>
              <a:rPr lang="de-DE" dirty="0" err="1"/>
              <a:t>sime</a:t>
            </a:r>
            <a:r>
              <a:rPr lang="de-DE" dirty="0"/>
              <a:t> </a:t>
            </a:r>
            <a:r>
              <a:rPr lang="de-DE" dirty="0" err="1"/>
              <a:t>ploked</a:t>
            </a:r>
            <a:r>
              <a:rPr lang="de-DE" dirty="0"/>
              <a:t> </a:t>
            </a:r>
            <a:r>
              <a:rPr lang="de-DE" dirty="0" err="1"/>
              <a:t>peish</a:t>
            </a:r>
            <a:r>
              <a:rPr lang="de-DE" dirty="0"/>
              <a:t> </a:t>
            </a:r>
            <a:r>
              <a:rPr lang="de-DE" dirty="0" err="1"/>
              <a:t>rof</a:t>
            </a:r>
            <a:r>
              <a:rPr lang="de-DE" dirty="0"/>
              <a:t> </a:t>
            </a:r>
            <a:r>
              <a:rPr lang="de-DE" dirty="0" err="1"/>
              <a:t>phen</a:t>
            </a:r>
            <a:r>
              <a:rPr lang="de-DE" dirty="0"/>
              <a:t> </a:t>
            </a:r>
            <a:r>
              <a:rPr lang="de-DE" dirty="0" err="1"/>
              <a:t>sumbloat</a:t>
            </a:r>
            <a:r>
              <a:rPr lang="de-DE" dirty="0"/>
              <a:t> </a:t>
            </a:r>
            <a:r>
              <a:rPr lang="de-DE" dirty="0" err="1"/>
              <a:t>syug</a:t>
            </a:r>
            <a:r>
              <a:rPr lang="de-DE" dirty="0"/>
              <a:t> si </a:t>
            </a:r>
            <a:r>
              <a:rPr lang="de-DE" dirty="0" err="1"/>
              <a:t>phat</a:t>
            </a:r>
            <a:r>
              <a:rPr lang="de-DE" dirty="0"/>
              <a:t> </a:t>
            </a:r>
            <a:r>
              <a:rPr lang="de-DE" dirty="0" err="1"/>
              <a:t>phey</a:t>
            </a:r>
            <a:r>
              <a:rPr lang="de-DE" dirty="0"/>
              <a:t> </a:t>
            </a:r>
            <a:r>
              <a:rPr lang="de-DE" dirty="0" err="1"/>
              <a:t>gavet</a:t>
            </a:r>
            <a:r>
              <a:rPr lang="de-DE" dirty="0"/>
              <a:t> </a:t>
            </a:r>
            <a:r>
              <a:rPr lang="de-DE" dirty="0" err="1"/>
              <a:t>peish</a:t>
            </a:r>
            <a:r>
              <a:rPr lang="de-DE" dirty="0"/>
              <a:t> </a:t>
            </a:r>
            <a:r>
              <a:rPr lang="de-DE" dirty="0" err="1"/>
              <a:t>ta</a:t>
            </a:r>
            <a:r>
              <a:rPr lang="de-DE" dirty="0"/>
              <a:t> </a:t>
            </a:r>
            <a:r>
              <a:rPr lang="de-DE" dirty="0" err="1"/>
              <a:t>paat</a:t>
            </a:r>
            <a:r>
              <a:rPr lang="de-DE" dirty="0"/>
              <a:t> ein </a:t>
            </a:r>
            <a:r>
              <a:rPr lang="de-DE" dirty="0" err="1"/>
              <a:t>pheeir</a:t>
            </a:r>
            <a:r>
              <a:rPr lang="de-DE" dirty="0"/>
              <a:t> </a:t>
            </a:r>
            <a:r>
              <a:rPr lang="de-DE" dirty="0" err="1"/>
              <a:t>sumbloats</a:t>
            </a:r>
            <a:r>
              <a:rPr lang="de-DE" dirty="0"/>
              <a:t>.</a:t>
            </a:r>
          </a:p>
          <a:p>
            <a:r>
              <a:rPr lang="de-DE" dirty="0" err="1"/>
              <a:t>Excepteur</a:t>
            </a:r>
            <a:r>
              <a:rPr lang="de-DE" dirty="0"/>
              <a:t> </a:t>
            </a:r>
            <a:r>
              <a:rPr lang="de-DE" dirty="0" err="1"/>
              <a:t>sint</a:t>
            </a:r>
            <a:r>
              <a:rPr lang="de-DE" dirty="0"/>
              <a:t> </a:t>
            </a:r>
            <a:r>
              <a:rPr lang="de-DE" dirty="0" err="1"/>
              <a:t>occaecat</a:t>
            </a:r>
            <a:r>
              <a:rPr lang="de-DE" dirty="0"/>
              <a:t> cupidatat non </a:t>
            </a:r>
            <a:r>
              <a:rPr lang="de-DE" dirty="0" err="1"/>
              <a:t>proident</a:t>
            </a:r>
            <a:r>
              <a:rPr lang="de-DE" dirty="0"/>
              <a:t>, </a:t>
            </a:r>
            <a:r>
              <a:rPr lang="de-DE" dirty="0" err="1"/>
              <a:t>sunt</a:t>
            </a:r>
            <a:r>
              <a:rPr lang="de-DE" dirty="0"/>
              <a:t> in culpa </a:t>
            </a:r>
            <a:r>
              <a:rPr lang="de-DE" dirty="0" err="1"/>
              <a:t>qui</a:t>
            </a:r>
            <a:r>
              <a:rPr lang="de-DE" dirty="0"/>
              <a:t> </a:t>
            </a:r>
            <a:r>
              <a:rPr lang="de-DE" dirty="0" err="1"/>
              <a:t>officia</a:t>
            </a:r>
            <a:r>
              <a:rPr lang="de-DE" dirty="0"/>
              <a:t> </a:t>
            </a:r>
            <a:r>
              <a:rPr lang="de-DE" dirty="0" err="1"/>
              <a:t>deserunt</a:t>
            </a:r>
            <a:r>
              <a:rPr lang="de-DE" dirty="0"/>
              <a:t> </a:t>
            </a:r>
            <a:r>
              <a:rPr lang="de-DE" dirty="0" err="1"/>
              <a:t>mollit</a:t>
            </a:r>
            <a:r>
              <a:rPr lang="de-DE" dirty="0"/>
              <a:t> </a:t>
            </a:r>
            <a:r>
              <a:rPr lang="de-DE" dirty="0" err="1"/>
              <a:t>anim</a:t>
            </a:r>
            <a:r>
              <a:rPr lang="de-DE" dirty="0"/>
              <a:t> </a:t>
            </a:r>
            <a:r>
              <a:rPr lang="de-DE" dirty="0" err="1"/>
              <a:t>id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laborum</a:t>
            </a:r>
            <a:r>
              <a:rPr lang="de-DE" dirty="0"/>
              <a:t> Et </a:t>
            </a:r>
            <a:r>
              <a:rPr lang="de-DE" dirty="0" err="1"/>
              <a:t>harumd</a:t>
            </a:r>
            <a:r>
              <a:rPr lang="de-DE" dirty="0"/>
              <a:t> und </a:t>
            </a:r>
            <a:r>
              <a:rPr lang="de-DE" dirty="0" err="1"/>
              <a:t>lookum</a:t>
            </a:r>
            <a:r>
              <a:rPr lang="de-DE" dirty="0"/>
              <a:t> like Greek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me</a:t>
            </a:r>
            <a:r>
              <a:rPr lang="de-DE" dirty="0"/>
              <a:t>, </a:t>
            </a:r>
            <a:r>
              <a:rPr lang="de-DE" dirty="0" err="1"/>
              <a:t>dereud</a:t>
            </a:r>
            <a:r>
              <a:rPr lang="de-DE" dirty="0"/>
              <a:t> </a:t>
            </a:r>
            <a:r>
              <a:rPr lang="de-DE" dirty="0" err="1"/>
              <a:t>facilis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er </a:t>
            </a:r>
            <a:r>
              <a:rPr lang="de-DE" dirty="0" err="1"/>
              <a:t>expedit</a:t>
            </a:r>
            <a:r>
              <a:rPr lang="de-DE" dirty="0"/>
              <a:t> </a:t>
            </a:r>
            <a:r>
              <a:rPr lang="de-DE" dirty="0" err="1"/>
              <a:t>distinct</a:t>
            </a:r>
            <a:r>
              <a:rPr lang="de-DE" dirty="0"/>
              <a:t>. Nam </a:t>
            </a:r>
            <a:r>
              <a:rPr lang="de-DE" dirty="0" err="1"/>
              <a:t>liber</a:t>
            </a:r>
            <a:r>
              <a:rPr lang="de-DE" dirty="0"/>
              <a:t> </a:t>
            </a:r>
            <a:r>
              <a:rPr lang="de-DE" dirty="0" err="1"/>
              <a:t>te</a:t>
            </a:r>
            <a:r>
              <a:rPr lang="de-DE" dirty="0"/>
              <a:t> </a:t>
            </a:r>
            <a:r>
              <a:rPr lang="de-DE" dirty="0" err="1"/>
              <a:t>conscient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factor</a:t>
            </a:r>
            <a:r>
              <a:rPr lang="de-DE" dirty="0"/>
              <a:t> </a:t>
            </a:r>
            <a:r>
              <a:rPr lang="de-DE" dirty="0" err="1"/>
              <a:t>tum</a:t>
            </a:r>
            <a:r>
              <a:rPr lang="de-DE" dirty="0"/>
              <a:t> </a:t>
            </a:r>
            <a:r>
              <a:rPr lang="de-DE" dirty="0" err="1"/>
              <a:t>poen</a:t>
            </a:r>
            <a:r>
              <a:rPr lang="de-DE" dirty="0"/>
              <a:t> </a:t>
            </a:r>
            <a:r>
              <a:rPr lang="de-DE" dirty="0" err="1"/>
              <a:t>legum</a:t>
            </a:r>
            <a:r>
              <a:rPr lang="de-DE" dirty="0"/>
              <a:t> </a:t>
            </a:r>
            <a:r>
              <a:rPr lang="de-DE" dirty="0" err="1"/>
              <a:t>odioque</a:t>
            </a:r>
            <a:r>
              <a:rPr lang="de-DE" dirty="0"/>
              <a:t> </a:t>
            </a:r>
            <a:r>
              <a:rPr lang="de-DE" dirty="0" err="1"/>
              <a:t>civiuda</a:t>
            </a:r>
            <a:r>
              <a:rPr lang="de-DE" dirty="0"/>
              <a:t>. Et </a:t>
            </a:r>
            <a:r>
              <a:rPr lang="de-DE" dirty="0" err="1"/>
              <a:t>tam</a:t>
            </a:r>
            <a:r>
              <a:rPr lang="de-DE" dirty="0"/>
              <a:t> </a:t>
            </a:r>
            <a:r>
              <a:rPr lang="de-DE" dirty="0" err="1"/>
              <a:t>neque</a:t>
            </a:r>
            <a:r>
              <a:rPr lang="de-DE" dirty="0"/>
              <a:t> </a:t>
            </a:r>
            <a:r>
              <a:rPr lang="de-DE" dirty="0" err="1"/>
              <a:t>pecun</a:t>
            </a:r>
            <a:r>
              <a:rPr lang="de-DE" dirty="0"/>
              <a:t> </a:t>
            </a:r>
            <a:r>
              <a:rPr lang="de-DE" dirty="0" err="1"/>
              <a:t>modut</a:t>
            </a:r>
            <a:r>
              <a:rPr lang="de-DE" dirty="0"/>
              <a:t> </a:t>
            </a:r>
            <a:r>
              <a:rPr lang="de-DE" dirty="0" err="1"/>
              <a:t>est</a:t>
            </a:r>
            <a:r>
              <a:rPr lang="de-DE" dirty="0"/>
              <a:t> </a:t>
            </a:r>
            <a:r>
              <a:rPr lang="de-DE" dirty="0" err="1"/>
              <a:t>neque</a:t>
            </a:r>
            <a:r>
              <a:rPr lang="de-DE" dirty="0"/>
              <a:t> </a:t>
            </a:r>
            <a:r>
              <a:rPr lang="de-DE" dirty="0" err="1"/>
              <a:t>nonor</a:t>
            </a:r>
            <a:r>
              <a:rPr lang="de-DE" dirty="0"/>
              <a:t> et </a:t>
            </a:r>
            <a:r>
              <a:rPr lang="de-DE" dirty="0" err="1"/>
              <a:t>imper</a:t>
            </a:r>
            <a:r>
              <a:rPr lang="de-DE" dirty="0"/>
              <a:t> </a:t>
            </a:r>
            <a:r>
              <a:rPr lang="de-DE" dirty="0" err="1"/>
              <a:t>ned</a:t>
            </a:r>
            <a:r>
              <a:rPr lang="de-DE" dirty="0"/>
              <a:t> </a:t>
            </a:r>
            <a:r>
              <a:rPr lang="de-DE" dirty="0" err="1"/>
              <a:t>libidig</a:t>
            </a:r>
            <a:r>
              <a:rPr lang="de-DE" dirty="0"/>
              <a:t> </a:t>
            </a:r>
            <a:r>
              <a:rPr lang="de-DE" dirty="0" err="1"/>
              <a:t>met</a:t>
            </a:r>
            <a:r>
              <a:rPr lang="de-DE" dirty="0"/>
              <a:t>, </a:t>
            </a:r>
            <a:r>
              <a:rPr lang="de-DE" dirty="0" err="1"/>
              <a:t>consectetur</a:t>
            </a:r>
            <a:r>
              <a:rPr lang="de-DE" dirty="0"/>
              <a:t> </a:t>
            </a:r>
            <a:r>
              <a:rPr lang="de-DE" dirty="0" err="1"/>
              <a:t>adipiscing</a:t>
            </a:r>
            <a:r>
              <a:rPr lang="de-DE" dirty="0"/>
              <a:t> </a:t>
            </a:r>
            <a:r>
              <a:rPr lang="de-DE" dirty="0" err="1"/>
              <a:t>elit</a:t>
            </a:r>
            <a:r>
              <a:rPr lang="de-DE" dirty="0"/>
              <a:t>, sed </a:t>
            </a:r>
            <a:r>
              <a:rPr lang="de-DE" dirty="0" err="1"/>
              <a:t>ut</a:t>
            </a:r>
            <a:r>
              <a:rPr lang="de-DE" dirty="0"/>
              <a:t> </a:t>
            </a:r>
            <a:r>
              <a:rPr lang="de-DE" dirty="0" err="1"/>
              <a:t>labore</a:t>
            </a:r>
            <a:r>
              <a:rPr lang="de-DE" dirty="0"/>
              <a:t> et </a:t>
            </a:r>
            <a:r>
              <a:rPr lang="de-DE" dirty="0" err="1"/>
              <a:t>dolore</a:t>
            </a:r>
            <a:r>
              <a:rPr lang="de-DE" dirty="0"/>
              <a:t> magna </a:t>
            </a:r>
            <a:r>
              <a:rPr lang="de-DE" dirty="0" err="1"/>
              <a:t>aliquam</a:t>
            </a:r>
            <a:r>
              <a:rPr lang="de-DE" dirty="0"/>
              <a:t> </a:t>
            </a:r>
            <a:r>
              <a:rPr lang="de-DE" dirty="0" err="1"/>
              <a:t>makes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wonder</a:t>
            </a:r>
            <a:r>
              <a:rPr lang="de-DE" dirty="0"/>
              <a:t> </a:t>
            </a:r>
            <a:r>
              <a:rPr lang="de-DE" dirty="0" err="1"/>
              <a:t>who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ever</a:t>
            </a:r>
            <a:r>
              <a:rPr lang="de-DE" dirty="0"/>
              <a:t> </a:t>
            </a:r>
            <a:r>
              <a:rPr lang="de-DE" dirty="0" err="1"/>
              <a:t>read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stuff</a:t>
            </a:r>
            <a:r>
              <a:rPr lang="de-DE" dirty="0"/>
              <a:t>? Bis </a:t>
            </a:r>
            <a:r>
              <a:rPr lang="de-DE" dirty="0" err="1"/>
              <a:t>nostrud</a:t>
            </a:r>
            <a:r>
              <a:rPr lang="de-DE" dirty="0"/>
              <a:t> </a:t>
            </a:r>
            <a:r>
              <a:rPr lang="de-DE" dirty="0" err="1"/>
              <a:t>exercitation</a:t>
            </a:r>
            <a:r>
              <a:rPr lang="de-DE" dirty="0"/>
              <a:t> </a:t>
            </a:r>
            <a:r>
              <a:rPr lang="de-DE" dirty="0" err="1"/>
              <a:t>ullam</a:t>
            </a:r>
            <a:r>
              <a:rPr lang="de-DE" dirty="0"/>
              <a:t> </a:t>
            </a:r>
            <a:r>
              <a:rPr lang="de-DE" dirty="0" err="1"/>
              <a:t>mmodo</a:t>
            </a:r>
            <a:r>
              <a:rPr lang="de-DE" dirty="0"/>
              <a:t> </a:t>
            </a:r>
            <a:r>
              <a:rPr lang="de-DE" dirty="0" err="1"/>
              <a:t>consequet</a:t>
            </a:r>
            <a:r>
              <a:rPr lang="de-DE" dirty="0"/>
              <a:t>. Duis </a:t>
            </a:r>
            <a:r>
              <a:rPr lang="de-DE" dirty="0" err="1"/>
              <a:t>aute</a:t>
            </a:r>
            <a:r>
              <a:rPr lang="de-DE" dirty="0"/>
              <a:t> in </a:t>
            </a:r>
            <a:r>
              <a:rPr lang="de-DE" dirty="0" err="1"/>
              <a:t>voluptate</a:t>
            </a:r>
            <a:r>
              <a:rPr lang="de-DE" dirty="0"/>
              <a:t> </a:t>
            </a:r>
            <a:r>
              <a:rPr lang="de-DE" dirty="0" err="1"/>
              <a:t>velit</a:t>
            </a:r>
            <a:r>
              <a:rPr lang="de-DE" dirty="0"/>
              <a:t> esse </a:t>
            </a:r>
            <a:r>
              <a:rPr lang="de-DE" dirty="0" err="1"/>
              <a:t>cillum</a:t>
            </a:r>
            <a:r>
              <a:rPr lang="de-DE" dirty="0"/>
              <a:t> </a:t>
            </a:r>
            <a:r>
              <a:rPr lang="de-DE" dirty="0" err="1"/>
              <a:t>dolore</a:t>
            </a:r>
            <a:r>
              <a:rPr lang="de-DE" dirty="0"/>
              <a:t> </a:t>
            </a:r>
            <a:r>
              <a:rPr lang="de-DE" dirty="0" err="1"/>
              <a:t>eu</a:t>
            </a:r>
            <a:r>
              <a:rPr lang="de-DE" dirty="0"/>
              <a:t> </a:t>
            </a:r>
            <a:r>
              <a:rPr lang="de-DE" dirty="0" err="1"/>
              <a:t>fugiat</a:t>
            </a:r>
            <a:r>
              <a:rPr lang="de-DE" dirty="0"/>
              <a:t> nulla </a:t>
            </a:r>
            <a:r>
              <a:rPr lang="de-DE" dirty="0" err="1"/>
              <a:t>pariatur</a:t>
            </a:r>
            <a:r>
              <a:rPr lang="de-DE" dirty="0"/>
              <a:t>.</a:t>
            </a:r>
          </a:p>
          <a:p>
            <a:endParaRPr lang="de-DE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643E501-4E66-42CC-9B27-D8EC6DA81A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9513" y="605051"/>
            <a:ext cx="5484837" cy="1303327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4D668C4D-876C-4F94-9647-A49DDB098211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2792195" y="3124681"/>
            <a:ext cx="4450776" cy="4450776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6C2441FF-965F-445D-A386-937C1A58BE6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70422" y="7645406"/>
            <a:ext cx="5416101" cy="829579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DA3D2DDE-6AF8-446F-9FEF-1DBF0662851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32192" y="11847314"/>
            <a:ext cx="5514346" cy="844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7247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-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8F8F8F"/>
      </a:accent3>
      <a:accent4>
        <a:srgbClr val="707070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-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-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25400" dist="127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Off val="44000"/>
          </a:schemeClr>
        </a:solidFill>
        <a:ln w="25400" cap="flat">
          <a:solidFill>
            <a:schemeClr val="accent1"/>
          </a:solidFill>
          <a:prstDash val="solid"/>
          <a:round/>
        </a:ln>
        <a:effectLst>
          <a:outerShdw blurRad="25400" dist="127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35717" tIns="35717" rIns="35717" bIns="35717" numCol="1" spcCol="38100" rtlCol="0" anchor="ctr">
        <a:spAutoFit/>
      </a:bodyPr>
      <a:lstStyle>
        <a:defPPr marL="0" marR="0" indent="0" algn="ctr" defTabSz="116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1168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2F864174C1F674B9559266916A1AC5D" ma:contentTypeVersion="0" ma:contentTypeDescription="Ein neues Dokument erstellen." ma:contentTypeScope="" ma:versionID="3bfd71cf95f27cc02fb33c1ec452772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c96a1500b55a331f0d0926ba64a978c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8A451C0-1218-4DE8-BBBB-6AF15585BAD0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06D9F01-2FB8-4707-8702-B79DFD0313C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BE8E93-B8C7-444E-9E9F-53FE403FB5E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1027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Adam Wojtkowski</dc:creator>
  <cp:lastModifiedBy>Sarah Herbineaux</cp:lastModifiedBy>
  <cp:revision>12</cp:revision>
  <dcterms:modified xsi:type="dcterms:W3CDTF">2024-03-04T12:20:52Z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0x010100D2F864174C1F674B9559266916A1AC5D</vt:lpwstr>
  </property>
</Properties>
</file>